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AB6D3-8CF9-423B-848F-2AABBFBE8AB9}" v="10" dt="2023-05-06T16:12:09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Szczęsna" userId="600058034fb04f98" providerId="LiveId" clId="{883AB6D3-8CF9-423B-848F-2AABBFBE8AB9}"/>
    <pc:docChg chg="undo custSel addSld modSld">
      <pc:chgData name="Nina Szczęsna" userId="600058034fb04f98" providerId="LiveId" clId="{883AB6D3-8CF9-423B-848F-2AABBFBE8AB9}" dt="2023-05-06T16:12:09.831" v="1431"/>
      <pc:docMkLst>
        <pc:docMk/>
      </pc:docMkLst>
      <pc:sldChg chg="modTransition">
        <pc:chgData name="Nina Szczęsna" userId="600058034fb04f98" providerId="LiveId" clId="{883AB6D3-8CF9-423B-848F-2AABBFBE8AB9}" dt="2023-05-06T16:12:09.831" v="1431"/>
        <pc:sldMkLst>
          <pc:docMk/>
          <pc:sldMk cId="1007583168" sldId="256"/>
        </pc:sldMkLst>
      </pc:sldChg>
      <pc:sldChg chg="addSp delSp modSp new mod setBg">
        <pc:chgData name="Nina Szczęsna" userId="600058034fb04f98" providerId="LiveId" clId="{883AB6D3-8CF9-423B-848F-2AABBFBE8AB9}" dt="2023-05-06T16:08:00.863" v="1420" actId="14100"/>
        <pc:sldMkLst>
          <pc:docMk/>
          <pc:sldMk cId="4183769638" sldId="259"/>
        </pc:sldMkLst>
        <pc:spChg chg="mod">
          <ac:chgData name="Nina Szczęsna" userId="600058034fb04f98" providerId="LiveId" clId="{883AB6D3-8CF9-423B-848F-2AABBFBE8AB9}" dt="2023-05-06T16:06:42.711" v="1415" actId="1076"/>
          <ac:spMkLst>
            <pc:docMk/>
            <pc:sldMk cId="4183769638" sldId="259"/>
            <ac:spMk id="2" creationId="{B54EE9DA-FEFE-37C6-5805-CD31F383865E}"/>
          </ac:spMkLst>
        </pc:spChg>
        <pc:spChg chg="mod ord">
          <ac:chgData name="Nina Szczęsna" userId="600058034fb04f98" providerId="LiveId" clId="{883AB6D3-8CF9-423B-848F-2AABBFBE8AB9}" dt="2023-05-06T16:06:49.071" v="1416" actId="255"/>
          <ac:spMkLst>
            <pc:docMk/>
            <pc:sldMk cId="4183769638" sldId="259"/>
            <ac:spMk id="3" creationId="{BDBBE6B6-EABB-9EC5-1344-5629D3BE2B94}"/>
          </ac:spMkLst>
        </pc:spChg>
        <pc:spChg chg="add del">
          <ac:chgData name="Nina Szczęsna" userId="600058034fb04f98" providerId="LiveId" clId="{883AB6D3-8CF9-423B-848F-2AABBFBE8AB9}" dt="2023-05-06T16:05:16.716" v="1393" actId="26606"/>
          <ac:spMkLst>
            <pc:docMk/>
            <pc:sldMk cId="4183769638" sldId="259"/>
            <ac:spMk id="1031" creationId="{B937640E-EF7A-4A6C-A950-D12B7D5C923E}"/>
          </ac:spMkLst>
        </pc:spChg>
        <pc:spChg chg="add del">
          <ac:chgData name="Nina Szczęsna" userId="600058034fb04f98" providerId="LiveId" clId="{883AB6D3-8CF9-423B-848F-2AABBFBE8AB9}" dt="2023-05-06T16:05:16.716" v="1393" actId="26606"/>
          <ac:spMkLst>
            <pc:docMk/>
            <pc:sldMk cId="4183769638" sldId="259"/>
            <ac:spMk id="1033" creationId="{76ADA084-C86B-4F3C-8077-6A8999CC4632}"/>
          </ac:spMkLst>
        </pc:spChg>
        <pc:spChg chg="add del">
          <ac:chgData name="Nina Szczęsna" userId="600058034fb04f98" providerId="LiveId" clId="{883AB6D3-8CF9-423B-848F-2AABBFBE8AB9}" dt="2023-05-06T16:05:16.716" v="1393" actId="26606"/>
          <ac:spMkLst>
            <pc:docMk/>
            <pc:sldMk cId="4183769638" sldId="259"/>
            <ac:spMk id="1038" creationId="{B937640E-EF7A-4A6C-A950-D12B7D5C923E}"/>
          </ac:spMkLst>
        </pc:spChg>
        <pc:spChg chg="add del">
          <ac:chgData name="Nina Szczęsna" userId="600058034fb04f98" providerId="LiveId" clId="{883AB6D3-8CF9-423B-848F-2AABBFBE8AB9}" dt="2023-05-06T16:05:16.716" v="1393" actId="26606"/>
          <ac:spMkLst>
            <pc:docMk/>
            <pc:sldMk cId="4183769638" sldId="259"/>
            <ac:spMk id="1040" creationId="{45DEC63D-5724-493E-9E30-23AD1E265DE6}"/>
          </ac:spMkLst>
        </pc:spChg>
        <pc:grpChg chg="add del">
          <ac:chgData name="Nina Szczęsna" userId="600058034fb04f98" providerId="LiveId" clId="{883AB6D3-8CF9-423B-848F-2AABBFBE8AB9}" dt="2023-05-06T16:05:16.716" v="1393" actId="26606"/>
          <ac:grpSpMkLst>
            <pc:docMk/>
            <pc:sldMk cId="4183769638" sldId="259"/>
            <ac:grpSpMk id="1042" creationId="{50B2DA3B-D04F-49A6-B8DF-585396B9C0A2}"/>
          </ac:grpSpMkLst>
        </pc:grpChg>
        <pc:picChg chg="add mod">
          <ac:chgData name="Nina Szczęsna" userId="600058034fb04f98" providerId="LiveId" clId="{883AB6D3-8CF9-423B-848F-2AABBFBE8AB9}" dt="2023-05-06T16:06:59.823" v="1418" actId="14100"/>
          <ac:picMkLst>
            <pc:docMk/>
            <pc:sldMk cId="4183769638" sldId="259"/>
            <ac:picMk id="5" creationId="{94162497-EDA9-D89A-6767-71B9E39F1834}"/>
          </ac:picMkLst>
        </pc:picChg>
        <pc:picChg chg="add mod ord">
          <ac:chgData name="Nina Szczęsna" userId="600058034fb04f98" providerId="LiveId" clId="{883AB6D3-8CF9-423B-848F-2AABBFBE8AB9}" dt="2023-05-06T16:06:28.783" v="1413" actId="1076"/>
          <ac:picMkLst>
            <pc:docMk/>
            <pc:sldMk cId="4183769638" sldId="259"/>
            <ac:picMk id="7" creationId="{3EA408D9-CE67-E0D9-7E70-20FF8CFEB425}"/>
          </ac:picMkLst>
        </pc:picChg>
        <pc:picChg chg="add mod">
          <ac:chgData name="Nina Szczęsna" userId="600058034fb04f98" providerId="LiveId" clId="{883AB6D3-8CF9-423B-848F-2AABBFBE8AB9}" dt="2023-05-06T16:08:00.863" v="1420" actId="14100"/>
          <ac:picMkLst>
            <pc:docMk/>
            <pc:sldMk cId="4183769638" sldId="259"/>
            <ac:picMk id="9" creationId="{7A759F5F-6BF3-D2A3-5F83-A610307005E4}"/>
          </ac:picMkLst>
        </pc:picChg>
        <pc:picChg chg="add del mod">
          <ac:chgData name="Nina Szczęsna" userId="600058034fb04f98" providerId="LiveId" clId="{883AB6D3-8CF9-423B-848F-2AABBFBE8AB9}" dt="2023-05-06T16:04:17.940" v="1381" actId="21"/>
          <ac:picMkLst>
            <pc:docMk/>
            <pc:sldMk cId="4183769638" sldId="259"/>
            <ac:picMk id="1026" creationId="{30910138-18F7-297C-ECB2-5BBF77D70C5A}"/>
          </ac:picMkLst>
        </pc:picChg>
      </pc:sldChg>
      <pc:sldChg chg="addSp modSp new mod setBg">
        <pc:chgData name="Nina Szczęsna" userId="600058034fb04f98" providerId="LiveId" clId="{883AB6D3-8CF9-423B-848F-2AABBFBE8AB9}" dt="2023-05-06T16:11:42.001" v="1430" actId="20577"/>
        <pc:sldMkLst>
          <pc:docMk/>
          <pc:sldMk cId="1484840172" sldId="260"/>
        </pc:sldMkLst>
        <pc:spChg chg="mod">
          <ac:chgData name="Nina Szczęsna" userId="600058034fb04f98" providerId="LiveId" clId="{883AB6D3-8CF9-423B-848F-2AABBFBE8AB9}" dt="2023-05-06T15:48:47.133" v="714" actId="26606"/>
          <ac:spMkLst>
            <pc:docMk/>
            <pc:sldMk cId="1484840172" sldId="260"/>
            <ac:spMk id="2" creationId="{6975BA70-87DA-DFF8-B2B6-9FF80439A729}"/>
          </ac:spMkLst>
        </pc:spChg>
        <pc:spChg chg="mod">
          <ac:chgData name="Nina Szczęsna" userId="600058034fb04f98" providerId="LiveId" clId="{883AB6D3-8CF9-423B-848F-2AABBFBE8AB9}" dt="2023-05-06T16:11:42.001" v="1430" actId="20577"/>
          <ac:spMkLst>
            <pc:docMk/>
            <pc:sldMk cId="1484840172" sldId="260"/>
            <ac:spMk id="3" creationId="{9CAD19C8-0FA0-2144-3502-8E88F943109E}"/>
          </ac:spMkLst>
        </pc:spChg>
        <pc:spChg chg="add">
          <ac:chgData name="Nina Szczęsna" userId="600058034fb04f98" providerId="LiveId" clId="{883AB6D3-8CF9-423B-848F-2AABBFBE8AB9}" dt="2023-05-06T15:48:47.133" v="714" actId="26606"/>
          <ac:spMkLst>
            <pc:docMk/>
            <pc:sldMk cId="1484840172" sldId="260"/>
            <ac:spMk id="2055" creationId="{B937640E-EF7A-4A6C-A950-D12B7D5C923E}"/>
          </ac:spMkLst>
        </pc:spChg>
        <pc:spChg chg="add">
          <ac:chgData name="Nina Szczęsna" userId="600058034fb04f98" providerId="LiveId" clId="{883AB6D3-8CF9-423B-848F-2AABBFBE8AB9}" dt="2023-05-06T15:48:47.133" v="714" actId="26606"/>
          <ac:spMkLst>
            <pc:docMk/>
            <pc:sldMk cId="1484840172" sldId="260"/>
            <ac:spMk id="2057" creationId="{5EAD0F86-42CA-426A-8E21-1ABFCA8FBE72}"/>
          </ac:spMkLst>
        </pc:spChg>
        <pc:spChg chg="add">
          <ac:chgData name="Nina Szczęsna" userId="600058034fb04f98" providerId="LiveId" clId="{883AB6D3-8CF9-423B-848F-2AABBFBE8AB9}" dt="2023-05-06T15:48:47.133" v="714" actId="26606"/>
          <ac:spMkLst>
            <pc:docMk/>
            <pc:sldMk cId="1484840172" sldId="260"/>
            <ac:spMk id="2059" creationId="{ED1F383C-24DF-4CAA-9FEC-E0A9E8F28405}"/>
          </ac:spMkLst>
        </pc:spChg>
        <pc:picChg chg="add mod">
          <ac:chgData name="Nina Szczęsna" userId="600058034fb04f98" providerId="LiveId" clId="{883AB6D3-8CF9-423B-848F-2AABBFBE8AB9}" dt="2023-05-06T15:48:47.133" v="714" actId="26606"/>
          <ac:picMkLst>
            <pc:docMk/>
            <pc:sldMk cId="1484840172" sldId="260"/>
            <ac:picMk id="2050" creationId="{44A67FBD-4CCD-6E51-32FC-6FD4C504193A}"/>
          </ac:picMkLst>
        </pc:picChg>
      </pc:sldChg>
      <pc:sldChg chg="addSp modSp new mod setBg">
        <pc:chgData name="Nina Szczęsna" userId="600058034fb04f98" providerId="LiveId" clId="{883AB6D3-8CF9-423B-848F-2AABBFBE8AB9}" dt="2023-05-06T16:07:39.760" v="1419" actId="26606"/>
        <pc:sldMkLst>
          <pc:docMk/>
          <pc:sldMk cId="733769571" sldId="261"/>
        </pc:sldMkLst>
        <pc:spChg chg="mod">
          <ac:chgData name="Nina Szczęsna" userId="600058034fb04f98" providerId="LiveId" clId="{883AB6D3-8CF9-423B-848F-2AABBFBE8AB9}" dt="2023-05-06T16:07:39.760" v="1419" actId="26606"/>
          <ac:spMkLst>
            <pc:docMk/>
            <pc:sldMk cId="733769571" sldId="261"/>
            <ac:spMk id="2" creationId="{69D5FECC-AFC3-75C4-0704-60ED433905AC}"/>
          </ac:spMkLst>
        </pc:spChg>
        <pc:spChg chg="mod">
          <ac:chgData name="Nina Szczęsna" userId="600058034fb04f98" providerId="LiveId" clId="{883AB6D3-8CF9-423B-848F-2AABBFBE8AB9}" dt="2023-05-06T16:07:39.760" v="1419" actId="26606"/>
          <ac:spMkLst>
            <pc:docMk/>
            <pc:sldMk cId="733769571" sldId="261"/>
            <ac:spMk id="3" creationId="{A63C570A-D21D-EDD1-5EAA-C4F12E3384FE}"/>
          </ac:spMkLst>
        </pc:spChg>
        <pc:spChg chg="add">
          <ac:chgData name="Nina Szczęsna" userId="600058034fb04f98" providerId="LiveId" clId="{883AB6D3-8CF9-423B-848F-2AABBFBE8AB9}" dt="2023-05-06T16:07:39.760" v="1419" actId="26606"/>
          <ac:spMkLst>
            <pc:docMk/>
            <pc:sldMk cId="733769571" sldId="261"/>
            <ac:spMk id="8" creationId="{B937640E-EF7A-4A6C-A950-D12B7D5C923E}"/>
          </ac:spMkLst>
        </pc:spChg>
        <pc:spChg chg="add">
          <ac:chgData name="Nina Szczęsna" userId="600058034fb04f98" providerId="LiveId" clId="{883AB6D3-8CF9-423B-848F-2AABBFBE8AB9}" dt="2023-05-06T16:07:39.760" v="1419" actId="26606"/>
          <ac:spMkLst>
            <pc:docMk/>
            <pc:sldMk cId="733769571" sldId="261"/>
            <ac:spMk id="10" creationId="{0CF52A5B-5810-4130-A3DB-FD2582D053FB}"/>
          </ac:spMkLst>
        </pc:spChg>
        <pc:spChg chg="add">
          <ac:chgData name="Nina Szczęsna" userId="600058034fb04f98" providerId="LiveId" clId="{883AB6D3-8CF9-423B-848F-2AABBFBE8AB9}" dt="2023-05-06T16:07:39.760" v="1419" actId="26606"/>
          <ac:spMkLst>
            <pc:docMk/>
            <pc:sldMk cId="733769571" sldId="261"/>
            <ac:spMk id="12" creationId="{B8FE145C-BED6-4533-8211-7AC773F7A2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4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2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2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4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3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3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5/6/2023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4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4" name="Picture 3" descr="Kolorowe desenie w przestrzeni powietrznej">
            <a:extLst>
              <a:ext uri="{FF2B5EF4-FFF2-40B4-BE49-F238E27FC236}">
                <a16:creationId xmlns:a16="http://schemas.microsoft.com/office/drawing/2014/main" id="{1AC79833-E53F-4455-5A7D-321788EFF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3217"/>
          <a:stretch/>
        </p:blipFill>
        <p:spPr>
          <a:xfrm>
            <a:off x="837986" y="10"/>
            <a:ext cx="10615629" cy="6857990"/>
          </a:xfrm>
          <a:custGeom>
            <a:avLst/>
            <a:gdLst/>
            <a:ahLst/>
            <a:cxnLst/>
            <a:rect l="l" t="t" r="r" b="b"/>
            <a:pathLst>
              <a:path w="10615629" h="6858000">
                <a:moveTo>
                  <a:pt x="7169276" y="5665107"/>
                </a:moveTo>
                <a:cubicBezTo>
                  <a:pt x="7360157" y="5665107"/>
                  <a:pt x="7514897" y="5819847"/>
                  <a:pt x="7514897" y="6010728"/>
                </a:cubicBezTo>
                <a:cubicBezTo>
                  <a:pt x="7514897" y="6201609"/>
                  <a:pt x="7360157" y="6356349"/>
                  <a:pt x="7169276" y="6356349"/>
                </a:cubicBezTo>
                <a:cubicBezTo>
                  <a:pt x="6978395" y="6356349"/>
                  <a:pt x="6823655" y="6201609"/>
                  <a:pt x="6823655" y="6010728"/>
                </a:cubicBezTo>
                <a:cubicBezTo>
                  <a:pt x="6823655" y="5819847"/>
                  <a:pt x="6978395" y="5665107"/>
                  <a:pt x="7169276" y="5665107"/>
                </a:cubicBezTo>
                <a:close/>
                <a:moveTo>
                  <a:pt x="10010446" y="2285546"/>
                </a:moveTo>
                <a:cubicBezTo>
                  <a:pt x="10256938" y="2285546"/>
                  <a:pt x="10456760" y="2485368"/>
                  <a:pt x="10456760" y="2731860"/>
                </a:cubicBezTo>
                <a:cubicBezTo>
                  <a:pt x="10456760" y="2978352"/>
                  <a:pt x="10256938" y="3178174"/>
                  <a:pt x="10010446" y="3178174"/>
                </a:cubicBezTo>
                <a:cubicBezTo>
                  <a:pt x="9763954" y="3178174"/>
                  <a:pt x="9564132" y="2978352"/>
                  <a:pt x="9564132" y="2731860"/>
                </a:cubicBezTo>
                <a:cubicBezTo>
                  <a:pt x="9564132" y="2485368"/>
                  <a:pt x="9763954" y="2285546"/>
                  <a:pt x="10010446" y="2285546"/>
                </a:cubicBezTo>
                <a:close/>
                <a:moveTo>
                  <a:pt x="10354145" y="1626054"/>
                </a:moveTo>
                <a:cubicBezTo>
                  <a:pt x="10498559" y="1626054"/>
                  <a:pt x="10615629" y="1743124"/>
                  <a:pt x="10615629" y="1887538"/>
                </a:cubicBezTo>
                <a:cubicBezTo>
                  <a:pt x="10615629" y="2031953"/>
                  <a:pt x="10498559" y="2149022"/>
                  <a:pt x="10354145" y="2149022"/>
                </a:cubicBezTo>
                <a:cubicBezTo>
                  <a:pt x="10209731" y="2149022"/>
                  <a:pt x="10092661" y="2031953"/>
                  <a:pt x="10092661" y="1887538"/>
                </a:cubicBezTo>
                <a:cubicBezTo>
                  <a:pt x="10092661" y="1743124"/>
                  <a:pt x="10209731" y="1626054"/>
                  <a:pt x="10354145" y="1626054"/>
                </a:cubicBezTo>
                <a:close/>
                <a:moveTo>
                  <a:pt x="1458900" y="620485"/>
                </a:moveTo>
                <a:cubicBezTo>
                  <a:pt x="1705392" y="620485"/>
                  <a:pt x="1905214" y="820307"/>
                  <a:pt x="1905214" y="1066799"/>
                </a:cubicBezTo>
                <a:cubicBezTo>
                  <a:pt x="1905214" y="1313291"/>
                  <a:pt x="1705392" y="1513113"/>
                  <a:pt x="1458900" y="1513113"/>
                </a:cubicBezTo>
                <a:cubicBezTo>
                  <a:pt x="1212408" y="1513113"/>
                  <a:pt x="1012586" y="1313291"/>
                  <a:pt x="1012586" y="1066799"/>
                </a:cubicBezTo>
                <a:cubicBezTo>
                  <a:pt x="1012586" y="820307"/>
                  <a:pt x="1212408" y="620485"/>
                  <a:pt x="1458900" y="620485"/>
                </a:cubicBezTo>
                <a:close/>
                <a:moveTo>
                  <a:pt x="6634576" y="0"/>
                </a:moveTo>
                <a:lnTo>
                  <a:pt x="10141834" y="0"/>
                </a:lnTo>
                <a:lnTo>
                  <a:pt x="10200260" y="112226"/>
                </a:lnTo>
                <a:cubicBezTo>
                  <a:pt x="10410239" y="575266"/>
                  <a:pt x="10394872" y="1153565"/>
                  <a:pt x="9914575" y="1675662"/>
                </a:cubicBezTo>
                <a:cubicBezTo>
                  <a:pt x="9716856" y="1890645"/>
                  <a:pt x="9539638" y="2125049"/>
                  <a:pt x="9361609" y="2357294"/>
                </a:cubicBezTo>
                <a:cubicBezTo>
                  <a:pt x="9193292" y="2576998"/>
                  <a:pt x="9188572" y="2830553"/>
                  <a:pt x="9334635" y="3068327"/>
                </a:cubicBezTo>
                <a:cubicBezTo>
                  <a:pt x="9495670" y="3329571"/>
                  <a:pt x="9683004" y="3577866"/>
                  <a:pt x="9815042" y="3852732"/>
                </a:cubicBezTo>
                <a:cubicBezTo>
                  <a:pt x="10050525" y="4342848"/>
                  <a:pt x="9955575" y="4825682"/>
                  <a:pt x="9376176" y="5163127"/>
                </a:cubicBezTo>
                <a:cubicBezTo>
                  <a:pt x="8901029" y="5439880"/>
                  <a:pt x="8396077" y="5450670"/>
                  <a:pt x="7869813" y="5397801"/>
                </a:cubicBezTo>
                <a:cubicBezTo>
                  <a:pt x="7414763" y="5352214"/>
                  <a:pt x="6924916" y="5316879"/>
                  <a:pt x="6545392" y="5591203"/>
                </a:cubicBezTo>
                <a:cubicBezTo>
                  <a:pt x="6238293" y="5813469"/>
                  <a:pt x="6024794" y="6166019"/>
                  <a:pt x="5772723" y="6463272"/>
                </a:cubicBezTo>
                <a:cubicBezTo>
                  <a:pt x="5693284" y="6557074"/>
                  <a:pt x="5618532" y="6655326"/>
                  <a:pt x="5542128" y="6751893"/>
                </a:cubicBezTo>
                <a:lnTo>
                  <a:pt x="5455473" y="6858000"/>
                </a:lnTo>
                <a:lnTo>
                  <a:pt x="3884322" y="6858000"/>
                </a:lnTo>
                <a:lnTo>
                  <a:pt x="3874161" y="6844414"/>
                </a:lnTo>
                <a:cubicBezTo>
                  <a:pt x="3769502" y="6682570"/>
                  <a:pt x="3725804" y="6471499"/>
                  <a:pt x="3692625" y="6276207"/>
                </a:cubicBezTo>
                <a:cubicBezTo>
                  <a:pt x="3594979" y="5704764"/>
                  <a:pt x="2996562" y="5529973"/>
                  <a:pt x="2561203" y="5655806"/>
                </a:cubicBezTo>
                <a:cubicBezTo>
                  <a:pt x="1295584" y="6024675"/>
                  <a:pt x="405173" y="5378783"/>
                  <a:pt x="69617" y="4277706"/>
                </a:cubicBezTo>
                <a:cubicBezTo>
                  <a:pt x="12163" y="4089022"/>
                  <a:pt x="22818" y="3880245"/>
                  <a:pt x="1643" y="3679828"/>
                </a:cubicBezTo>
                <a:cubicBezTo>
                  <a:pt x="-11845" y="3246491"/>
                  <a:pt x="53163" y="2840533"/>
                  <a:pt x="368893" y="2516306"/>
                </a:cubicBezTo>
                <a:cubicBezTo>
                  <a:pt x="570254" y="2309550"/>
                  <a:pt x="826642" y="2227145"/>
                  <a:pt x="1113509" y="2192618"/>
                </a:cubicBezTo>
                <a:cubicBezTo>
                  <a:pt x="1425464" y="2154854"/>
                  <a:pt x="1739171" y="2099963"/>
                  <a:pt x="2037232" y="2005555"/>
                </a:cubicBezTo>
                <a:cubicBezTo>
                  <a:pt x="2313447" y="1917888"/>
                  <a:pt x="2430109" y="1649902"/>
                  <a:pt x="2547311" y="1405114"/>
                </a:cubicBezTo>
                <a:cubicBezTo>
                  <a:pt x="2839303" y="794962"/>
                  <a:pt x="3300289" y="490426"/>
                  <a:pt x="3900864" y="578766"/>
                </a:cubicBezTo>
                <a:cubicBezTo>
                  <a:pt x="4133785" y="613023"/>
                  <a:pt x="4362119" y="739800"/>
                  <a:pt x="4571571" y="860778"/>
                </a:cubicBezTo>
                <a:cubicBezTo>
                  <a:pt x="5133169" y="1185276"/>
                  <a:pt x="5641898" y="1029501"/>
                  <a:pt x="6039226" y="631499"/>
                </a:cubicBezTo>
                <a:cubicBezTo>
                  <a:pt x="6180165" y="489886"/>
                  <a:pt x="6313484" y="339979"/>
                  <a:pt x="6449433" y="193257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CD8E08A-09DC-C238-1F6F-769305C6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743" y="1344594"/>
            <a:ext cx="6458556" cy="267495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ZESZYT DOŚWIADCZEŃ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CC7774-350D-96B2-3D8E-7DEF3F739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743" y="4229100"/>
            <a:ext cx="6458556" cy="102870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Nina Szczęsna 8a</a:t>
            </a:r>
          </a:p>
        </p:txBody>
      </p:sp>
    </p:spTree>
    <p:extLst>
      <p:ext uri="{BB962C8B-B14F-4D97-AF65-F5344CB8AC3E}">
        <p14:creationId xmlns:p14="http://schemas.microsoft.com/office/powerpoint/2010/main" val="1007583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C48F90-AFD5-4232-AE7D-27B956BF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C96EE1-9524-4300-BFAC-56AA55EB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55747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E476AC-E3D9-B126-7C8A-E5725B55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545870" cy="1658525"/>
          </a:xfrm>
        </p:spPr>
        <p:txBody>
          <a:bodyPr>
            <a:normAutofit/>
          </a:bodyPr>
          <a:lstStyle/>
          <a:p>
            <a:r>
              <a:rPr lang="pl-PL" dirty="0"/>
              <a:t>Ciśnienie w butelce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2EB13D-F580-5171-F08F-1F6B475E1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48521"/>
            <a:ext cx="5545867" cy="34706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900"/>
              <a:t>Materiały: Szklana butelka wypełniona wodą, siateczka</a:t>
            </a:r>
          </a:p>
          <a:p>
            <a:pPr marL="342900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900"/>
              <a:t>Opis: Przyklejamy siateczkę do gwintu butelki, następnie odwracamy butelkę do góry dnem.</a:t>
            </a:r>
          </a:p>
          <a:p>
            <a:pPr marL="342900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900"/>
              <a:t>Obserwacje: Po odwróceniu butelki woda się nie wylewa</a:t>
            </a:r>
          </a:p>
          <a:p>
            <a:pPr marL="342900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900"/>
              <a:t>Wniosek: Woda utrzymuje się w butelce ponieważ pomiędzy oczkami siatki utworzryło się napięcie powierzchniowe</a:t>
            </a:r>
          </a:p>
        </p:txBody>
      </p:sp>
      <p:pic>
        <p:nvPicPr>
          <p:cNvPr id="5" name="Obraz 4" descr="Obraz zawierający butelka, tekst&#10;&#10;Opis wygenerowany automatycznie">
            <a:extLst>
              <a:ext uri="{FF2B5EF4-FFF2-40B4-BE49-F238E27FC236}">
                <a16:creationId xmlns:a16="http://schemas.microsoft.com/office/drawing/2014/main" id="{648E84A7-6319-82E1-162D-6B7308F40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93116" y="1427277"/>
            <a:ext cx="4289283" cy="38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3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F9BF1D-586E-134F-1DB5-FBC056DB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10766774" cy="1514143"/>
          </a:xfrm>
        </p:spPr>
        <p:txBody>
          <a:bodyPr>
            <a:normAutofit/>
          </a:bodyPr>
          <a:lstStyle/>
          <a:p>
            <a:r>
              <a:rPr lang="pl-PL"/>
              <a:t>Wytrzymały balon</a:t>
            </a:r>
          </a:p>
        </p:txBody>
      </p:sp>
      <p:pic>
        <p:nvPicPr>
          <p:cNvPr id="2050" name="Picture 2" descr="Zabawy z balonami 10 pomysłów dla dzieci - Moje Dzieci Kreatywnie">
            <a:extLst>
              <a:ext uri="{FF2B5EF4-FFF2-40B4-BE49-F238E27FC236}">
                <a16:creationId xmlns:a16="http://schemas.microsoft.com/office/drawing/2014/main" id="{D1550267-B264-0A16-34A6-01AA61A87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995"/>
          <a:stretch/>
        </p:blipFill>
        <p:spPr bwMode="auto">
          <a:xfrm>
            <a:off x="20" y="2914649"/>
            <a:ext cx="6361059" cy="3943347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332420-ECFD-03CA-9960-FB7DEC2B5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270" y="2391995"/>
            <a:ext cx="4813752" cy="3174788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700"/>
              <a:t>Materiały: Balon, kilka wykałaczek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700"/>
              <a:t>Opis: Nadmuchujemy balon, następnie przekuwamy go w miejscach, w których ma najciemniejszy kolor (u góry i przy części do dmuchania)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700"/>
              <a:t>Obserwacje: Po przekuciu balon nie pęka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700"/>
              <a:t>Wniosek: balon nie pęka ponieważ w miejscach, w których został przebity był najmniej naprężony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70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267798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4EE9DA-FEFE-37C6-5805-CD31F383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4" y="2726480"/>
            <a:ext cx="5934075" cy="1922496"/>
          </a:xfrm>
        </p:spPr>
        <p:txBody>
          <a:bodyPr anchor="ctr">
            <a:normAutofit/>
          </a:bodyPr>
          <a:lstStyle/>
          <a:p>
            <a:r>
              <a:rPr lang="pl-PL" dirty="0"/>
              <a:t>ciecz nienewtonowska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BBE6B6-EABB-9EC5-1344-5629D3BE2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37" y="2934477"/>
            <a:ext cx="6278880" cy="3428999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500" dirty="0"/>
              <a:t>Materiały: skrobia ziemniaczana, woda, miska</a:t>
            </a:r>
          </a:p>
          <a:p>
            <a:pPr marL="342900" indent="-34290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500" dirty="0"/>
              <a:t>Opis: wsypujemy ok. 500g skrobi i zalewamy wodą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latin typeface="Avenir Next LT Pro (Tekst podstawowy)"/>
              </a:rPr>
              <a:t>Obserwacje powstaje roztwór który nie jest ani ciałem stałym ani cieczą. </a:t>
            </a:r>
            <a:r>
              <a:rPr lang="pl-PL" sz="1500" b="0" i="0" dirty="0">
                <a:effectLst/>
                <a:latin typeface="Avenir Next LT Pro (Tekst podstawowy)"/>
              </a:rPr>
              <a:t>Ciecz nienewtonowska zachowuje się jak ciało stałe, gdy dostarczamy jej energii. Kiedy wobec takiej cieczy użyjemy siły (na przykład uderzając w jej powierzchnię), kiedy nasze ruchy są odpowiednio szybkie i mocne, płyn będzie twardnieć, kruszyć się i przypominać substancję stałą. Natomiast kiedy z taką cieczą obchodzimy się delikatnie – rozpływa się.</a:t>
            </a:r>
          </a:p>
          <a:p>
            <a:pPr marL="342900" indent="-34290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342900" indent="-34290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500" dirty="0"/>
              <a:t>Wniosek: substancja zmienia swój stan skupienia w zależności od energii, która na nią działa.</a:t>
            </a:r>
          </a:p>
        </p:txBody>
      </p:sp>
      <p:pic>
        <p:nvPicPr>
          <p:cNvPr id="5" name="Obraz 4" descr="Obraz zawierający osoba, palec, paznokieć, w pomieszczeniu&#10;&#10;Opis wygenerowany automatycznie">
            <a:extLst>
              <a:ext uri="{FF2B5EF4-FFF2-40B4-BE49-F238E27FC236}">
                <a16:creationId xmlns:a16="http://schemas.microsoft.com/office/drawing/2014/main" id="{94162497-EDA9-D89A-6767-71B9E39F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2047" y="-81369"/>
            <a:ext cx="2358619" cy="3257086"/>
          </a:xfrm>
          <a:prstGeom prst="rect">
            <a:avLst/>
          </a:prstGeom>
        </p:spPr>
      </p:pic>
      <p:pic>
        <p:nvPicPr>
          <p:cNvPr id="7" name="Obraz 6" descr="Obraz zawierający osoba, miska, Miska, paznokieć&#10;&#10;Opis wygenerowany automatycznie">
            <a:extLst>
              <a:ext uri="{FF2B5EF4-FFF2-40B4-BE49-F238E27FC236}">
                <a16:creationId xmlns:a16="http://schemas.microsoft.com/office/drawing/2014/main" id="{3EA408D9-CE67-E0D9-7E70-20FF8CFEB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4" y="358758"/>
            <a:ext cx="2995448" cy="2319121"/>
          </a:xfrm>
          <a:prstGeom prst="rect">
            <a:avLst/>
          </a:prstGeom>
        </p:spPr>
      </p:pic>
      <p:pic>
        <p:nvPicPr>
          <p:cNvPr id="9" name="Obraz 8" descr="Obraz zawierający osoba, w pomieszczeniu, trzymanie, zastawa stołowa&#10;&#10;Opis wygenerowany automatycznie">
            <a:extLst>
              <a:ext uri="{FF2B5EF4-FFF2-40B4-BE49-F238E27FC236}">
                <a16:creationId xmlns:a16="http://schemas.microsoft.com/office/drawing/2014/main" id="{7A759F5F-6BF3-D2A3-5F83-A61030700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3404" y="60906"/>
            <a:ext cx="2476938" cy="30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EAD0F86-42CA-426A-8E21-1ABFCA8FB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ED1F383C-24DF-4CAA-9FEC-E0A9E8F28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090"/>
            <a:ext cx="5544176" cy="6646910"/>
          </a:xfrm>
          <a:custGeom>
            <a:avLst/>
            <a:gdLst>
              <a:gd name="connsiteX0" fmla="*/ 4779974 w 5544176"/>
              <a:gd name="connsiteY0" fmla="*/ 685250 h 6646910"/>
              <a:gd name="connsiteX1" fmla="*/ 5309474 w 5544176"/>
              <a:gd name="connsiteY1" fmla="*/ 1126951 h 6646910"/>
              <a:gd name="connsiteX2" fmla="*/ 5001910 w 5544176"/>
              <a:gd name="connsiteY2" fmla="*/ 1690856 h 6646910"/>
              <a:gd name="connsiteX3" fmla="*/ 4306656 w 5544176"/>
              <a:gd name="connsiteY3" fmla="*/ 1273177 h 6646910"/>
              <a:gd name="connsiteX4" fmla="*/ 4621504 w 5544176"/>
              <a:gd name="connsiteY4" fmla="*/ 721515 h 6646910"/>
              <a:gd name="connsiteX5" fmla="*/ 4779974 w 5544176"/>
              <a:gd name="connsiteY5" fmla="*/ 685250 h 6646910"/>
              <a:gd name="connsiteX6" fmla="*/ 2760003 w 5544176"/>
              <a:gd name="connsiteY6" fmla="*/ 352577 h 6646910"/>
              <a:gd name="connsiteX7" fmla="*/ 2990385 w 5544176"/>
              <a:gd name="connsiteY7" fmla="*/ 544679 h 6646910"/>
              <a:gd name="connsiteX8" fmla="*/ 2856557 w 5544176"/>
              <a:gd name="connsiteY8" fmla="*/ 790095 h 6646910"/>
              <a:gd name="connsiteX9" fmla="*/ 2554030 w 5544176"/>
              <a:gd name="connsiteY9" fmla="*/ 608299 h 6646910"/>
              <a:gd name="connsiteX10" fmla="*/ 2691113 w 5544176"/>
              <a:gd name="connsiteY10" fmla="*/ 368075 h 6646910"/>
              <a:gd name="connsiteX11" fmla="*/ 2760003 w 5544176"/>
              <a:gd name="connsiteY11" fmla="*/ 352577 h 6646910"/>
              <a:gd name="connsiteX12" fmla="*/ 3630 w 5544176"/>
              <a:gd name="connsiteY12" fmla="*/ 28121 h 6646910"/>
              <a:gd name="connsiteX13" fmla="*/ 151871 w 5544176"/>
              <a:gd name="connsiteY13" fmla="*/ 38891 h 6646910"/>
              <a:gd name="connsiteX14" fmla="*/ 1031555 w 5544176"/>
              <a:gd name="connsiteY14" fmla="*/ 832871 h 6646910"/>
              <a:gd name="connsiteX15" fmla="*/ 1096338 w 5544176"/>
              <a:gd name="connsiteY15" fmla="*/ 964607 h 6646910"/>
              <a:gd name="connsiteX16" fmla="*/ 1409481 w 5544176"/>
              <a:gd name="connsiteY16" fmla="*/ 1265738 h 6646910"/>
              <a:gd name="connsiteX17" fmla="*/ 2318612 w 5544176"/>
              <a:gd name="connsiteY17" fmla="*/ 859062 h 6646910"/>
              <a:gd name="connsiteX18" fmla="*/ 2675615 w 5544176"/>
              <a:gd name="connsiteY18" fmla="*/ 1267985 h 6646910"/>
              <a:gd name="connsiteX19" fmla="*/ 2952957 w 5544176"/>
              <a:gd name="connsiteY19" fmla="*/ 1297896 h 6646910"/>
              <a:gd name="connsiteX20" fmla="*/ 3058268 w 5544176"/>
              <a:gd name="connsiteY20" fmla="*/ 1155778 h 6646910"/>
              <a:gd name="connsiteX21" fmla="*/ 3306706 w 5544176"/>
              <a:gd name="connsiteY21" fmla="*/ 310500 h 6646910"/>
              <a:gd name="connsiteX22" fmla="*/ 3735234 w 5544176"/>
              <a:gd name="connsiteY22" fmla="*/ 107395 h 6646910"/>
              <a:gd name="connsiteX23" fmla="*/ 3828224 w 5544176"/>
              <a:gd name="connsiteY23" fmla="*/ 117624 h 6646910"/>
              <a:gd name="connsiteX24" fmla="*/ 4231180 w 5544176"/>
              <a:gd name="connsiteY24" fmla="*/ 592260 h 6646910"/>
              <a:gd name="connsiteX25" fmla="*/ 3873092 w 5544176"/>
              <a:gd name="connsiteY25" fmla="*/ 1299370 h 6646910"/>
              <a:gd name="connsiteX26" fmla="*/ 4050935 w 5544176"/>
              <a:gd name="connsiteY26" fmla="*/ 1948439 h 6646910"/>
              <a:gd name="connsiteX27" fmla="*/ 5211525 w 5544176"/>
              <a:gd name="connsiteY27" fmla="*/ 2027402 h 6646910"/>
              <a:gd name="connsiteX28" fmla="*/ 5541097 w 5544176"/>
              <a:gd name="connsiteY28" fmla="*/ 2700958 h 6646910"/>
              <a:gd name="connsiteX29" fmla="*/ 5094823 w 5544176"/>
              <a:gd name="connsiteY29" fmla="*/ 3471378 h 6646910"/>
              <a:gd name="connsiteX30" fmla="*/ 5505528 w 5544176"/>
              <a:gd name="connsiteY30" fmla="*/ 4272564 h 6646910"/>
              <a:gd name="connsiteX31" fmla="*/ 5281423 w 5544176"/>
              <a:gd name="connsiteY31" fmla="*/ 4965183 h 6646910"/>
              <a:gd name="connsiteX32" fmla="*/ 4675749 w 5544176"/>
              <a:gd name="connsiteY32" fmla="*/ 5385343 h 6646910"/>
              <a:gd name="connsiteX33" fmla="*/ 4508838 w 5544176"/>
              <a:gd name="connsiteY33" fmla="*/ 6598516 h 6646910"/>
              <a:gd name="connsiteX34" fmla="*/ 4472787 w 5544176"/>
              <a:gd name="connsiteY34" fmla="*/ 6646910 h 6646910"/>
              <a:gd name="connsiteX35" fmla="*/ 3367517 w 5544176"/>
              <a:gd name="connsiteY35" fmla="*/ 6646910 h 6646910"/>
              <a:gd name="connsiteX36" fmla="*/ 2998981 w 5544176"/>
              <a:gd name="connsiteY36" fmla="*/ 6646910 h 6646910"/>
              <a:gd name="connsiteX37" fmla="*/ 2648733 w 5544176"/>
              <a:gd name="connsiteY37" fmla="*/ 6646910 h 6646910"/>
              <a:gd name="connsiteX38" fmla="*/ 0 w 5544176"/>
              <a:gd name="connsiteY38" fmla="*/ 6646910 h 6646910"/>
              <a:gd name="connsiteX39" fmla="*/ 0 w 5544176"/>
              <a:gd name="connsiteY39" fmla="*/ 28222 h 6646910"/>
              <a:gd name="connsiteX40" fmla="*/ 1509522 w 5544176"/>
              <a:gd name="connsiteY40" fmla="*/ 767 h 6646910"/>
              <a:gd name="connsiteX41" fmla="*/ 1986017 w 5544176"/>
              <a:gd name="connsiteY41" fmla="*/ 398066 h 6646910"/>
              <a:gd name="connsiteX42" fmla="*/ 1709217 w 5544176"/>
              <a:gd name="connsiteY42" fmla="*/ 905558 h 6646910"/>
              <a:gd name="connsiteX43" fmla="*/ 1083551 w 5544176"/>
              <a:gd name="connsiteY43" fmla="*/ 529879 h 6646910"/>
              <a:gd name="connsiteX44" fmla="*/ 1366937 w 5544176"/>
              <a:gd name="connsiteY44" fmla="*/ 33390 h 6646910"/>
              <a:gd name="connsiteX45" fmla="*/ 1509522 w 5544176"/>
              <a:gd name="connsiteY45" fmla="*/ 767 h 664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75BA70-87DA-DFF8-B2B6-9FF80439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458" y="552782"/>
            <a:ext cx="5125941" cy="1907249"/>
          </a:xfrm>
        </p:spPr>
        <p:txBody>
          <a:bodyPr>
            <a:normAutofit/>
          </a:bodyPr>
          <a:lstStyle/>
          <a:p>
            <a:r>
              <a:rPr lang="pl-PL" dirty="0"/>
              <a:t>Rakieta z butelki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AD19C8-0FA0-2144-3502-8E88F943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458" y="2735229"/>
            <a:ext cx="5125941" cy="316201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Materiały: butelka, w której zakrętce wykonano otwór, denaturat, stojak wykonany z blachy, zapalniczka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Opis: </a:t>
            </a:r>
            <a:r>
              <a:rPr lang="pl-PL" sz="1600" b="0" i="0" dirty="0">
                <a:effectLst/>
              </a:rPr>
              <a:t>Do plastikowej butelki nalewamy trochę denaturatu. Zakręcamy butelkę korkiem, w którym wcześniej wykonano otwór. Odgrywa on rolę dyszy naszej rakiety. Butelkę umieszczamy otworem do dołu w stojaku wykonanym ze stalowego drutu. Przystawiamy do otworu butelki zapaloną zapalniczkę i odpalamy rakietę.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Obserwacja: po odpaleniu rakiety zapalniczką, butelka odlatuje do góry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Wniosek: </a:t>
            </a:r>
            <a:r>
              <a:rPr lang="pl-PL" sz="1600" b="0" i="0" dirty="0">
                <a:effectLst/>
              </a:rPr>
              <a:t>Po spaleniu alkoholu w butelce tworzy się gwałtownie wysokie ciśnienie i rozgrzany gaz wylatuje przez otwór </a:t>
            </a:r>
            <a:r>
              <a:rPr lang="pl-PL" sz="1600" dirty="0"/>
              <a:t>w korku.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300" dirty="0"/>
          </a:p>
        </p:txBody>
      </p:sp>
      <p:pic>
        <p:nvPicPr>
          <p:cNvPr id="2050" name="Picture 2" descr="Start Rakiety Rakieta Ikona Statek - Darmowa grafika ...">
            <a:extLst>
              <a:ext uri="{FF2B5EF4-FFF2-40B4-BE49-F238E27FC236}">
                <a16:creationId xmlns:a16="http://schemas.microsoft.com/office/drawing/2014/main" id="{44A67FBD-4CCD-6E51-32FC-6FD4C504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07" y="2196445"/>
            <a:ext cx="3700800" cy="37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4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F52A5B-5810-4130-A3DB-FD2582D05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FE145C-BED6-4533-8211-7AC773F7A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16078" cy="6858000"/>
          </a:xfrm>
          <a:custGeom>
            <a:avLst/>
            <a:gdLst>
              <a:gd name="connsiteX0" fmla="*/ 8183400 w 8916078"/>
              <a:gd name="connsiteY0" fmla="*/ 3865853 h 6820849"/>
              <a:gd name="connsiteX1" fmla="*/ 8259593 w 8916078"/>
              <a:gd name="connsiteY1" fmla="*/ 3878252 h 6820849"/>
              <a:gd name="connsiteX2" fmla="*/ 8529076 w 8916078"/>
              <a:gd name="connsiteY2" fmla="*/ 4345010 h 6820849"/>
              <a:gd name="connsiteX3" fmla="*/ 8062319 w 8916078"/>
              <a:gd name="connsiteY3" fmla="*/ 4614493 h 6820849"/>
              <a:gd name="connsiteX4" fmla="*/ 7792836 w 8916078"/>
              <a:gd name="connsiteY4" fmla="*/ 4147735 h 6820849"/>
              <a:gd name="connsiteX5" fmla="*/ 8183400 w 8916078"/>
              <a:gd name="connsiteY5" fmla="*/ 3865853 h 6820849"/>
              <a:gd name="connsiteX6" fmla="*/ 8734942 w 8916078"/>
              <a:gd name="connsiteY6" fmla="*/ 2667480 h 6820849"/>
              <a:gd name="connsiteX7" fmla="*/ 8773412 w 8916078"/>
              <a:gd name="connsiteY7" fmla="*/ 2673741 h 6820849"/>
              <a:gd name="connsiteX8" fmla="*/ 8909474 w 8916078"/>
              <a:gd name="connsiteY8" fmla="*/ 2909407 h 6820849"/>
              <a:gd name="connsiteX9" fmla="*/ 8673808 w 8916078"/>
              <a:gd name="connsiteY9" fmla="*/ 3045469 h 6820849"/>
              <a:gd name="connsiteX10" fmla="*/ 8537746 w 8916078"/>
              <a:gd name="connsiteY10" fmla="*/ 2809802 h 6820849"/>
              <a:gd name="connsiteX11" fmla="*/ 8697151 w 8916078"/>
              <a:gd name="connsiteY11" fmla="*/ 2668961 h 6820849"/>
              <a:gd name="connsiteX12" fmla="*/ 8734942 w 8916078"/>
              <a:gd name="connsiteY12" fmla="*/ 2667480 h 6820849"/>
              <a:gd name="connsiteX13" fmla="*/ 8776652 w 8916078"/>
              <a:gd name="connsiteY13" fmla="*/ 1 h 6820849"/>
              <a:gd name="connsiteX14" fmla="*/ 8786961 w 8916078"/>
              <a:gd name="connsiteY14" fmla="*/ 42970 h 6820849"/>
              <a:gd name="connsiteX15" fmla="*/ 8775876 w 8916078"/>
              <a:gd name="connsiteY15" fmla="*/ 219853 h 6820849"/>
              <a:gd name="connsiteX16" fmla="*/ 8229255 w 8916078"/>
              <a:gd name="connsiteY16" fmla="*/ 535444 h 6820849"/>
              <a:gd name="connsiteX17" fmla="*/ 7899142 w 8916078"/>
              <a:gd name="connsiteY17" fmla="*/ 78053 h 6820849"/>
              <a:gd name="connsiteX18" fmla="*/ 7911844 w 8916078"/>
              <a:gd name="connsiteY18" fmla="*/ 1 h 6820849"/>
              <a:gd name="connsiteX19" fmla="*/ 0 w 8916078"/>
              <a:gd name="connsiteY19" fmla="*/ 0 h 6820849"/>
              <a:gd name="connsiteX20" fmla="*/ 3064542 w 8916078"/>
              <a:gd name="connsiteY20" fmla="*/ 1 h 6820849"/>
              <a:gd name="connsiteX21" fmla="*/ 3626351 w 8916078"/>
              <a:gd name="connsiteY21" fmla="*/ 1 h 6820849"/>
              <a:gd name="connsiteX22" fmla="*/ 6388767 w 8916078"/>
              <a:gd name="connsiteY22" fmla="*/ 1 h 6820849"/>
              <a:gd name="connsiteX23" fmla="*/ 7293415 w 8916078"/>
              <a:gd name="connsiteY23" fmla="*/ 1 h 6820849"/>
              <a:gd name="connsiteX24" fmla="*/ 7285291 w 8916078"/>
              <a:gd name="connsiteY24" fmla="*/ 184997 h 6820849"/>
              <a:gd name="connsiteX25" fmla="*/ 7288318 w 8916078"/>
              <a:gd name="connsiteY25" fmla="*/ 419996 h 6820849"/>
              <a:gd name="connsiteX26" fmla="*/ 7736280 w 8916078"/>
              <a:gd name="connsiteY26" fmla="*/ 1068100 h 6820849"/>
              <a:gd name="connsiteX27" fmla="*/ 8184147 w 8916078"/>
              <a:gd name="connsiteY27" fmla="*/ 2589406 h 6820849"/>
              <a:gd name="connsiteX28" fmla="*/ 7738154 w 8916078"/>
              <a:gd name="connsiteY28" fmla="*/ 3164270 h 6820849"/>
              <a:gd name="connsiteX29" fmla="*/ 7579762 w 8916078"/>
              <a:gd name="connsiteY29" fmla="*/ 4641256 h 6820849"/>
              <a:gd name="connsiteX30" fmla="*/ 8191492 w 8916078"/>
              <a:gd name="connsiteY30" fmla="*/ 5670858 h 6820849"/>
              <a:gd name="connsiteX31" fmla="*/ 8477065 w 8916078"/>
              <a:gd name="connsiteY31" fmla="*/ 6707671 h 6820849"/>
              <a:gd name="connsiteX32" fmla="*/ 8478852 w 8916078"/>
              <a:gd name="connsiteY32" fmla="*/ 6820849 h 6820849"/>
              <a:gd name="connsiteX33" fmla="*/ 0 w 8916078"/>
              <a:gd name="connsiteY33" fmla="*/ 6820849 h 6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16078" h="6820849">
                <a:moveTo>
                  <a:pt x="8183400" y="3865853"/>
                </a:moveTo>
                <a:cubicBezTo>
                  <a:pt x="8208679" y="3867370"/>
                  <a:pt x="8234181" y="3871443"/>
                  <a:pt x="8259593" y="3878252"/>
                </a:cubicBezTo>
                <a:cubicBezTo>
                  <a:pt x="8462901" y="3932728"/>
                  <a:pt x="8583552" y="4141703"/>
                  <a:pt x="8529076" y="4345010"/>
                </a:cubicBezTo>
                <a:cubicBezTo>
                  <a:pt x="8474600" y="4548317"/>
                  <a:pt x="8265626" y="4668969"/>
                  <a:pt x="8062319" y="4614493"/>
                </a:cubicBezTo>
                <a:cubicBezTo>
                  <a:pt x="7859012" y="4560017"/>
                  <a:pt x="7738360" y="4351042"/>
                  <a:pt x="7792836" y="4147735"/>
                </a:cubicBezTo>
                <a:cubicBezTo>
                  <a:pt x="7840502" y="3969841"/>
                  <a:pt x="8006457" y="3855230"/>
                  <a:pt x="8183400" y="3865853"/>
                </a:cubicBezTo>
                <a:close/>
                <a:moveTo>
                  <a:pt x="8734942" y="2667480"/>
                </a:moveTo>
                <a:cubicBezTo>
                  <a:pt x="8747705" y="2668246"/>
                  <a:pt x="8760581" y="2670303"/>
                  <a:pt x="8773412" y="2673741"/>
                </a:cubicBezTo>
                <a:cubicBezTo>
                  <a:pt x="8876062" y="2701246"/>
                  <a:pt x="8936980" y="2806757"/>
                  <a:pt x="8909474" y="2909407"/>
                </a:cubicBezTo>
                <a:cubicBezTo>
                  <a:pt x="8881969" y="3012057"/>
                  <a:pt x="8776458" y="3072974"/>
                  <a:pt x="8673808" y="3045469"/>
                </a:cubicBezTo>
                <a:cubicBezTo>
                  <a:pt x="8571158" y="3017965"/>
                  <a:pt x="8510241" y="2912452"/>
                  <a:pt x="8537746" y="2809802"/>
                </a:cubicBezTo>
                <a:cubicBezTo>
                  <a:pt x="8558375" y="2732815"/>
                  <a:pt x="8622882" y="2679302"/>
                  <a:pt x="8697151" y="2668961"/>
                </a:cubicBezTo>
                <a:cubicBezTo>
                  <a:pt x="8709529" y="2667237"/>
                  <a:pt x="8722180" y="2666714"/>
                  <a:pt x="8734942" y="2667480"/>
                </a:cubicBezTo>
                <a:close/>
                <a:moveTo>
                  <a:pt x="8776652" y="1"/>
                </a:moveTo>
                <a:lnTo>
                  <a:pt x="8786961" y="42970"/>
                </a:lnTo>
                <a:cubicBezTo>
                  <a:pt x="8794957" y="100392"/>
                  <a:pt x="8791826" y="160330"/>
                  <a:pt x="8775876" y="219853"/>
                </a:cubicBezTo>
                <a:cubicBezTo>
                  <a:pt x="8712079" y="457946"/>
                  <a:pt x="8467349" y="599241"/>
                  <a:pt x="8229255" y="535444"/>
                </a:cubicBezTo>
                <a:cubicBezTo>
                  <a:pt x="8020924" y="479621"/>
                  <a:pt x="7886703" y="285271"/>
                  <a:pt x="7899142" y="78053"/>
                </a:cubicBezTo>
                <a:lnTo>
                  <a:pt x="7911844" y="1"/>
                </a:lnTo>
                <a:close/>
                <a:moveTo>
                  <a:pt x="0" y="0"/>
                </a:moveTo>
                <a:lnTo>
                  <a:pt x="3064542" y="1"/>
                </a:lnTo>
                <a:lnTo>
                  <a:pt x="3626351" y="1"/>
                </a:lnTo>
                <a:lnTo>
                  <a:pt x="6388767" y="1"/>
                </a:lnTo>
                <a:lnTo>
                  <a:pt x="7293415" y="1"/>
                </a:lnTo>
                <a:lnTo>
                  <a:pt x="7285291" y="184997"/>
                </a:lnTo>
                <a:cubicBezTo>
                  <a:pt x="7283933" y="263521"/>
                  <a:pt x="7284806" y="341911"/>
                  <a:pt x="7288318" y="419996"/>
                </a:cubicBezTo>
                <a:cubicBezTo>
                  <a:pt x="7301507" y="709488"/>
                  <a:pt x="7530168" y="891535"/>
                  <a:pt x="7736280" y="1068100"/>
                </a:cubicBezTo>
                <a:cubicBezTo>
                  <a:pt x="8250069" y="1508062"/>
                  <a:pt x="8424916" y="2032159"/>
                  <a:pt x="8184147" y="2589406"/>
                </a:cubicBezTo>
                <a:cubicBezTo>
                  <a:pt x="8090773" y="2805524"/>
                  <a:pt x="7909218" y="2993264"/>
                  <a:pt x="7738154" y="3164270"/>
                </a:cubicBezTo>
                <a:cubicBezTo>
                  <a:pt x="7279360" y="3622745"/>
                  <a:pt x="7298159" y="4154456"/>
                  <a:pt x="7579762" y="4641256"/>
                </a:cubicBezTo>
                <a:cubicBezTo>
                  <a:pt x="7780382" y="4986833"/>
                  <a:pt x="8020938" y="5311557"/>
                  <a:pt x="8191492" y="5670858"/>
                </a:cubicBezTo>
                <a:cubicBezTo>
                  <a:pt x="8357544" y="6019043"/>
                  <a:pt x="8456063" y="6366409"/>
                  <a:pt x="8477065" y="6707671"/>
                </a:cubicBezTo>
                <a:lnTo>
                  <a:pt x="8478852" y="6820849"/>
                </a:lnTo>
                <a:lnTo>
                  <a:pt x="0" y="6820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D5FECC-AFC3-75C4-0704-60ED4339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6029325" cy="1325563"/>
          </a:xfrm>
        </p:spPr>
        <p:txBody>
          <a:bodyPr>
            <a:normAutofit/>
          </a:bodyPr>
          <a:lstStyle/>
          <a:p>
            <a:r>
              <a:rPr lang="pl-PL" dirty="0"/>
              <a:t>Balon w butelce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3C570A-D21D-EDD1-5EAA-C4F12E33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6029325" cy="403653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900"/>
              <a:t>Materiały: butelka, balonik, obciążnik np. śrubka lub magnes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900"/>
              <a:t>Opis: do butelki nalewamy wodę tak aby była cała napełniona, następnie do balonika wrzucamy obciążnik i trochę go nadmuchujemy; przygotowany balon wrzucamy do butelki a następnie ją ściskamy.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900"/>
              <a:t>Obserwacja: balonik z obciążnikiem po ściśnięciu butelki opadnie na dno.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900"/>
              <a:t>Wniosek: naciskając na butelkę zwiększamy ciśnienie wody, które zgniata powietrze w baloniku wywołując jego zmianę wyporności</a:t>
            </a:r>
          </a:p>
        </p:txBody>
      </p:sp>
    </p:spTree>
    <p:extLst>
      <p:ext uri="{BB962C8B-B14F-4D97-AF65-F5344CB8AC3E}">
        <p14:creationId xmlns:p14="http://schemas.microsoft.com/office/powerpoint/2010/main" val="733769571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397</Words>
  <Application>Microsoft Office PowerPoint</Application>
  <PresentationFormat>Panoramiczny</PresentationFormat>
  <Paragraphs>28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Avenir Next LT Pro (Tekst podstawowy)</vt:lpstr>
      <vt:lpstr>Posterama</vt:lpstr>
      <vt:lpstr>SplashVTI</vt:lpstr>
      <vt:lpstr>ZESZYT DOŚWIADCZEŃ</vt:lpstr>
      <vt:lpstr>Ciśnienie w butelce</vt:lpstr>
      <vt:lpstr>Wytrzymały balon</vt:lpstr>
      <vt:lpstr>ciecz nienewtonowska</vt:lpstr>
      <vt:lpstr>Rakieta z butelki</vt:lpstr>
      <vt:lpstr>Balon w butelce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ZESZYT DOŚWIADCZEŃ</dc:title>
  <dc:creator>Nina Szczęsna</dc:creator>
  <cp:lastModifiedBy>Nina Szczęsna</cp:lastModifiedBy>
  <cp:revision>1</cp:revision>
  <dcterms:created xsi:type="dcterms:W3CDTF">2023-05-06T13:11:42Z</dcterms:created>
  <dcterms:modified xsi:type="dcterms:W3CDTF">2023-05-06T16:12:18Z</dcterms:modified>
</cp:coreProperties>
</file>