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8FDA3-D1D7-43BD-9057-9E0148A7F140}" v="6" dt="2023-05-02T18:39:35.709"/>
    <p1510:client id="{2D8ED6E7-F865-491E-A8DE-E3252536E5EE}" v="918" dt="2023-05-02T18:23:2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7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0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0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7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7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2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3" name="Picture 3" descr="Efekty fotograficzne z kolorowym światłem">
            <a:extLst>
              <a:ext uri="{FF2B5EF4-FFF2-40B4-BE49-F238E27FC236}">
                <a16:creationId xmlns:a16="http://schemas.microsoft.com/office/drawing/2014/main" id="{0237E34A-1B8F-6BA9-082E-AC5649E49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7864" b="7867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pl-PL" sz="7200">
                <a:solidFill>
                  <a:srgbClr val="FFFFFF"/>
                </a:solidFill>
                <a:ea typeface="+mj-lt"/>
                <a:cs typeface="+mj-lt"/>
              </a:rPr>
              <a:t>Doświadczenia fizyczne</a:t>
            </a:r>
            <a:endParaRPr lang="pl-PL" sz="7200" b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Klaudia Knas Klasa 8a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8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8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EDFDB2-178E-B1AB-4E2D-9F740975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15" y="1652622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  <a:t>Doświadczenie pierwsze</a:t>
            </a:r>
            <a:b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  <a:t>Temat : Co się stanie, gdy styropian zetknie się z rozpuszczalnikiem?</a:t>
            </a:r>
          </a:p>
          <a:p>
            <a:pPr algn="ctr"/>
            <a:endParaRPr lang="pl-PL" sz="7200" dirty="0">
              <a:solidFill>
                <a:schemeClr val="bg1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4B582-6B9C-B582-982A-2724E7C5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896" y="880864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Potrzebne materiały: rozpuszczalnik, styropian, talerzyk. </a:t>
            </a:r>
            <a:endParaRPr lang="pl-PL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Opis: rozpuszczalnik wlewamy na talerz, następnie wkładamy do niego styropian i obserwujemy.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Obserwacje: Po włożeniu styropianu do rozpuszczalnika, styropian zaczyna "znikać".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Wniosek : rozpuszczalnik rozpuścił cały styropian. Jego większą część stanowi powietrze przez co sprawia wrażenie, że znika.</a:t>
            </a:r>
            <a:endParaRPr lang="pl-PL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ściana, w pomieszczeniu&#10;&#10;Opis wygenerowany automatycznie">
            <a:extLst>
              <a:ext uri="{FF2B5EF4-FFF2-40B4-BE49-F238E27FC236}">
                <a16:creationId xmlns:a16="http://schemas.microsoft.com/office/drawing/2014/main" id="{0B67650F-72F8-09CC-E4F0-0BEC1AD7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43" y="207653"/>
            <a:ext cx="2743200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0BD34F-9834-1ABA-331E-72A4EB95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29" y="183051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br>
              <a:rPr lang="pl-PL" sz="4500" dirty="0">
                <a:ea typeface="+mj-lt"/>
                <a:cs typeface="+mj-lt"/>
              </a:rPr>
            </a:br>
            <a:br>
              <a:rPr lang="pl-PL" sz="4500" dirty="0">
                <a:ea typeface="+mj-lt"/>
                <a:cs typeface="+mj-lt"/>
              </a:rPr>
            </a:br>
            <a:br>
              <a:rPr lang="pl-PL" sz="4500" dirty="0">
                <a:ea typeface="+mj-lt"/>
                <a:cs typeface="+mj-lt"/>
              </a:rPr>
            </a:br>
            <a: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  <a:t>Doświadczenie drugie</a:t>
            </a:r>
            <a:b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  <a:t>Temat: Balon + pomarańcza.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C137C1-BF0F-B200-0827-0D006E68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968" y="291221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Potrzebne materiały: Pomarańcza i balon,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Opis: Na nadmuchany balon wyciskamy sok ze skórki pomarańczy. Następnie obserwujemy co się wydarzy.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Obserwacje: po kilku kroplach… balon wybucha!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Wniosek: W cytrusach znajduje się substancja o nazwie limonen, która jest silnym rozpuszczalnikiem organicznym. Kiedy limonen dostanie się na powierzchnię balona, rozpuszcza ją, a balon pęka.</a:t>
            </a:r>
            <a:endParaRPr lang="pl-PL" dirty="0"/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3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C01454-280C-4C25-B2CC-E38FAA99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   Doświadczenie trzecie</a:t>
            </a:r>
            <a:br>
              <a:rPr lang="pl-PL" sz="2000" dirty="0">
                <a:solidFill>
                  <a:schemeClr val="bg1"/>
                </a:solidFill>
              </a:rPr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  <a:t>Temat : Klucze w stanie nieważkości.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4D59F9-4053-12CF-7ECC-BBF2F396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968" y="935292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Potrzebne materiały: pęk kluczy, 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 Przebieg doświadczenia: Podrzucamy do góry pęk kluczy. Każdy klucz ustawia się dowolnie i za każdym razem inaczej. 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 - Wyjaśnienie: Stan nieważkości polega na braku wzajemnego nacisku między ciałem a podłożem. Występuje gdy ciało porusza się tylko pod wpływem sił grawitacji. Taka sytuacja jest zarówno podczas ruchu kluczy do góry, jak i spadku swobodnego. Tak jak przypadkowo nadamy ruch każdemu kluczowi, tak dalej się poruszają.</a:t>
            </a:r>
            <a:endParaRPr lang="pl-PL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>
            <a:extLst>
              <a:ext uri="{FF2B5EF4-FFF2-40B4-BE49-F238E27FC236}">
                <a16:creationId xmlns:a16="http://schemas.microsoft.com/office/drawing/2014/main" id="{AE931116-95DB-F35C-BA85-53639DA6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55" y="316819"/>
            <a:ext cx="2537732" cy="16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1ACD5B-E2A5-3FFB-105A-61788B63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ea typeface="+mj-lt"/>
                <a:cs typeface="+mj-lt"/>
              </a:rPr>
              <a:t>Doświadczenie </a:t>
            </a:r>
            <a:r>
              <a:rPr lang="pl-PL" sz="2000" dirty="0">
                <a:solidFill>
                  <a:schemeClr val="bg1"/>
                </a:solidFill>
              </a:rPr>
              <a:t>czwarte</a:t>
            </a:r>
            <a:br>
              <a:rPr lang="pl-PL" sz="2000" dirty="0">
                <a:solidFill>
                  <a:schemeClr val="bg1"/>
                </a:solidFill>
              </a:rPr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chemeClr val="bg1"/>
                </a:solidFill>
              </a:rPr>
              <a:t>Temat : Przyciąganie. 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026745-5D5B-4369-3980-38EBC324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539" y="1207435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Potrzebne materiały : balon, talerzyk, pieprz,</a:t>
            </a:r>
            <a:endParaRPr lang="pl-PL" dirty="0"/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Opis : Na talerzu rozsypujemy pieprz, a balon pocieramy o jakąś tkaninę. Przykładamy balon do talerza i obserwujemy.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Obserwacje : Balon niczym magnes przyciąga pieprz.</a:t>
            </a: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Wniosek : Pieprz był naładowany dodatnio, natomiast balon ujemnie.</a:t>
            </a:r>
            <a:endParaRPr lang="pl-PL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w pomieszczeniu, niebieskie, kręgle&#10;&#10;Opis wygenerowany automatycznie">
            <a:extLst>
              <a:ext uri="{FF2B5EF4-FFF2-40B4-BE49-F238E27FC236}">
                <a16:creationId xmlns:a16="http://schemas.microsoft.com/office/drawing/2014/main" id="{3372D0AF-A3ED-B76E-95C9-3D82866AC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614" y="216658"/>
            <a:ext cx="2743200" cy="20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F2E6DC-ADC8-463A-1C02-6BF86EAE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Doświadczenie piąte</a:t>
            </a:r>
            <a:br>
              <a:rPr lang="pl-PL" sz="2000" dirty="0">
                <a:solidFill>
                  <a:schemeClr val="bg1"/>
                </a:solidFill>
              </a:rPr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chemeClr val="bg1"/>
                </a:solidFill>
              </a:rPr>
              <a:t>Temat : Koncert.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21CB0F-94C0-481F-FCD4-131FED6E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182" y="1080435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Potrzebne materiały: kieliszki o różnych rozmiarach,</a:t>
            </a:r>
            <a:endParaRPr lang="pl-PL" dirty="0"/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Przebieg: nalewamy do kieliszków wodę i po kolei wprawiamy w drgania pocierając wilgotnym palcem.</a:t>
            </a:r>
            <a:endParaRPr lang="pl-PL" dirty="0"/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Obserwacja: Pocierając palcem o kant kieliszka słyszymy dudnienie w różnych tonach.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Wniosek: Na obwodzie kieliszków powstaje poprzeczna fala stojąca. Wnętrze kieliszka jest rezonatorem tak jak pudło rezonansowe w gitarze. Im więcej nalejemy wody tym dźwięk jest niższy. </a:t>
            </a:r>
            <a:endParaRPr lang="pl-PL" dirty="0"/>
          </a:p>
          <a:p>
            <a:endParaRPr lang="pl-PL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AC7E7BDA-E0B0-3815-0E0F-756F09ED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94342"/>
            <a:ext cx="24306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D32E51-D66A-DA13-7750-700E5838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398622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Doświadczenie szóste</a:t>
            </a:r>
            <a:br>
              <a:rPr lang="pl-PL" sz="2000" dirty="0">
                <a:solidFill>
                  <a:schemeClr val="bg1"/>
                </a:solidFill>
              </a:rPr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chemeClr val="bg1"/>
                </a:solidFill>
              </a:rPr>
              <a:t>Temat : Lawa w słoiku.</a:t>
            </a:r>
            <a:br>
              <a:rPr lang="pl-PL" sz="2000" dirty="0"/>
            </a:br>
            <a:r>
              <a:rPr lang="pl-PL" sz="72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9DB172-045A-DB42-1D03-D2ECA170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471" y="558551"/>
            <a:ext cx="4274458" cy="59297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- Potrzebne materiały : Słoik, olej ¾ szklanki, woda ¼ szklanki, barwnik spożywczy + strzykawkę, tabletka musująca,</a:t>
            </a:r>
          </a:p>
          <a:p>
            <a:pPr marL="0" indent="0">
              <a:buNone/>
            </a:pPr>
            <a:r>
              <a:rPr lang="pl-PL" sz="1800" dirty="0"/>
              <a:t> - Opis : Do słoika wlewamy wodę, olej, i 10 kropel barwnika i dodajemy tabletkę musującą i patrzymy co się stanie.</a:t>
            </a:r>
          </a:p>
          <a:p>
            <a:pPr marL="0" indent="0">
              <a:buNone/>
            </a:pPr>
            <a:r>
              <a:rPr lang="pl-PL" sz="1800" dirty="0"/>
              <a:t> - Wyjaśnienie : </a:t>
            </a:r>
            <a:r>
              <a:rPr lang="pl-PL" sz="1800" dirty="0">
                <a:ea typeface="+mn-lt"/>
                <a:cs typeface="+mn-lt"/>
              </a:rPr>
              <a:t>Olej jest lżejszy od wody (ma mniejszą gęstość). Woda nie miesza się z olejem. Cząstki wody przyciągają się z innymi cząstkami wody, a cząstki oleju przyciągają inne cząstki oleju. Tabletka rozpuszczając się w słoiku, zaczyna musować, a pęcherzyki powietrza unosząc się, zabierają ze sobą cząsteczki kolorowej wody. Gdy bąbelki gazu dopływają do w powierzchni, gaz ucieka, a woda opada na dół. </a:t>
            </a:r>
          </a:p>
          <a:p>
            <a:pPr marL="0" indent="0">
              <a:buNone/>
            </a:pPr>
            <a:endParaRPr lang="pl-PL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500" dirty="0">
                <a:ea typeface="+mn-lt"/>
                <a:cs typeface="+mn-lt"/>
              </a:rPr>
              <a:t>Dobra wiadomość jest taka, że możemy dodawać tabletki w nieskończoność- lawa będzie pięknie wirować za każdym razem.</a:t>
            </a:r>
            <a:endParaRPr lang="pl-PL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24A1C1BD-805D-6D2D-7698-45D54229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890" y="2516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Knajpka">
            <a:extLst>
              <a:ext uri="{FF2B5EF4-FFF2-40B4-BE49-F238E27FC236}">
                <a16:creationId xmlns:a16="http://schemas.microsoft.com/office/drawing/2014/main" id="{7400FD36-01AB-0EF8-ADA8-E503B3857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36" b="1319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D92A843-3FA1-4DFF-99F6-47FA457D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14761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F16473-C068-A7E1-96A8-93B99AA8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17" y="923575"/>
            <a:ext cx="409025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cap="all" dirty="0">
                <a:solidFill>
                  <a:schemeClr val="bg1"/>
                </a:solidFill>
              </a:rPr>
              <a:t> </a:t>
            </a:r>
            <a:r>
              <a:rPr lang="en-US" sz="5400" b="1" cap="all" dirty="0" err="1">
                <a:solidFill>
                  <a:schemeClr val="bg1"/>
                </a:solidFill>
              </a:rPr>
              <a:t>Dziękuje</a:t>
            </a:r>
            <a:r>
              <a:rPr lang="en-US" sz="5400" b="1" cap="all" dirty="0">
                <a:solidFill>
                  <a:schemeClr val="bg1"/>
                </a:solidFill>
              </a:rPr>
              <a:t> </a:t>
            </a:r>
            <a:br>
              <a:rPr lang="en-US" sz="5400" b="1" cap="all" dirty="0">
                <a:solidFill>
                  <a:schemeClr val="bg1"/>
                </a:solidFill>
              </a:rPr>
            </a:br>
            <a:r>
              <a:rPr lang="en-US" sz="5400" b="1" cap="all" dirty="0">
                <a:solidFill>
                  <a:schemeClr val="bg1"/>
                </a:solidFill>
              </a:rPr>
              <a:t>   za        </a:t>
            </a:r>
            <a:br>
              <a:rPr lang="en-US" dirty="0"/>
            </a:br>
            <a:r>
              <a:rPr lang="en-US" sz="5400" b="1" cap="all" dirty="0">
                <a:solidFill>
                  <a:schemeClr val="bg1"/>
                </a:solidFill>
              </a:rPr>
              <a:t>uwagę !!!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1972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Pakiet 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GradientVTI</vt:lpstr>
      <vt:lpstr>Doświadczenia fizyczne</vt:lpstr>
      <vt:lpstr>Doświadczenie pierwsze   Temat : Co się stanie, gdy styropian zetknie się z rozpuszczalnikiem? </vt:lpstr>
      <vt:lpstr>   Doświadczenie drugie   Temat: Balon + pomarańcza.</vt:lpstr>
      <vt:lpstr>   Doświadczenie trzecie   Temat : Klucze w stanie nieważkości.</vt:lpstr>
      <vt:lpstr>Doświadczenie czwarte   Temat : Przyciąganie. </vt:lpstr>
      <vt:lpstr>Doświadczenie piąte   Temat : Koncert.</vt:lpstr>
      <vt:lpstr>Doświadczenie szóste   Temat : Lawa w słoiku.  </vt:lpstr>
      <vt:lpstr> Dziękuje     za         uwagę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394</cp:revision>
  <dcterms:created xsi:type="dcterms:W3CDTF">2023-05-02T16:14:16Z</dcterms:created>
  <dcterms:modified xsi:type="dcterms:W3CDTF">2023-05-02T18:39:48Z</dcterms:modified>
</cp:coreProperties>
</file>