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2" r:id="rId3"/>
    <p:sldId id="258" r:id="rId4"/>
    <p:sldId id="259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5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3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17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0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37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4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75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5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8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75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20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68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40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48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66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52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49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06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0C19F5-32B9-497B-9937-690E747ED72B}" type="datetimeFigureOut">
              <a:rPr lang="pl-PL" smtClean="0"/>
              <a:t>29.04.2023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8F47DF-F4F3-44C5-A282-C0297977A6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1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EA9C30-92B0-0D8D-A0A3-0D5DA39ED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Zeszyt doświadczeń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FA49FE-B6C9-A7B3-8FE4-23482BEC9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Natalia Sulińska 8b </a:t>
            </a:r>
          </a:p>
        </p:txBody>
      </p:sp>
    </p:spTree>
    <p:extLst>
      <p:ext uri="{BB962C8B-B14F-4D97-AF65-F5344CB8AC3E}">
        <p14:creationId xmlns:p14="http://schemas.microsoft.com/office/powerpoint/2010/main" val="396330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9FE31-D6A9-FEE6-2ED9-39E30A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Temat : Bezwładność jajka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B15EF-F8B0-659C-815E-22E602D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4800599" cy="36485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400" b="1" dirty="0"/>
              <a:t>Po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trzebne materiały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Jedno surowe jajko i jedno ugotowane jajko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Opis doświadczenia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 Na płaskiej powierzchni zakręcamy dwa jajka.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2. Obserwujemy jak zachowuje się każde z nich. 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Obserwacje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Surowe jajko kręci się krócej i wolniej, natomiast ugotowane dłużej i szybciej. 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Wnioski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Zakręcając jajko ugotowane nadajemy ruch całemu jajku. Jeśli zakręcimy jajko surowe to nadamy ruch tylko skorupce. Płynne jajko w środku chce pozostać w spoczynku czyli jest bezwładne.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C37AD4-CB29-5E9A-4439-9B868B9A3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9964"/>
          <a:stretch/>
        </p:blipFill>
        <p:spPr>
          <a:xfrm>
            <a:off x="6391922" y="3056216"/>
            <a:ext cx="4892281" cy="26499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887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9FE31-D6A9-FEE6-2ED9-39E30A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Temat : Zgnieciona butelka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B15EF-F8B0-659C-815E-22E602D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4800599" cy="3666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Potrzebne materiały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Plastikowa butelka, gorąca woda, zimna woda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Opis doświadczenia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 Do butelki nalewamy gorącą wodę i rozprowadzamy po całej jej powierzchni.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2. Następnie polewamy butelkę zimną wodą. 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Obserwacje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Butelka zgniotła się po polaniu zimną wodą. 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Wnioski :</a:t>
            </a:r>
          </a:p>
          <a:p>
            <a:pPr marL="0" indent="0">
              <a:buNone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Ciśnienie w butelce jest stałe jednak po polaniu zimną wodą temperatura maleje i ilość gazu się zmniejsza. W efekcie dochodzi do zmniejszenia objętości i butelka zostaje zgnieciona.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17678B-5C72-EA08-35EC-B3B309BB8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8"/>
          <a:stretch/>
        </p:blipFill>
        <p:spPr>
          <a:xfrm>
            <a:off x="6019060" y="2773680"/>
            <a:ext cx="2246295" cy="15390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6B532C-EE3B-82C1-4334-7D4E040E3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3"/>
          <a:stretch/>
        </p:blipFill>
        <p:spPr>
          <a:xfrm>
            <a:off x="8703521" y="3138992"/>
            <a:ext cx="2116138" cy="11997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4E9D691-F3AB-4926-4D53-5949E93B2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"/>
          <a:stretch/>
        </p:blipFill>
        <p:spPr>
          <a:xfrm>
            <a:off x="6160171" y="4722043"/>
            <a:ext cx="1964072" cy="125342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98235B9-8C1C-F55F-A95A-95EB763165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8"/>
          <a:stretch/>
        </p:blipFill>
        <p:spPr>
          <a:xfrm>
            <a:off x="8635682" y="4841892"/>
            <a:ext cx="1964072" cy="13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9FE31-D6A9-FEE6-2ED9-39E30A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Temat :  Wyciągnięcie kostki lodu nitką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B15EF-F8B0-659C-815E-22E602D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21260"/>
            <a:ext cx="4800599" cy="41014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Potrzebne materiały : 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Szklanka, zimna woda, kostka lodu, nitka, sól</a:t>
            </a:r>
          </a:p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Opis doświadczenia :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1. Nalewamy do szklanki wodę i wrzucamy do niej lód.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2. Kładziemy jeden koniec nitki na kostkę.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3. Posypujemy solą kostkę tam gdzie jest nitka.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4. Odczekaj chwilę i pociągnij nitkę za drugi koniec.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5. Wyciągnij lód ze szklanki. </a:t>
            </a:r>
          </a:p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Obserwacje :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Nitka „przykleiła” się do lodu i mogliśmy go wyjąć ze szklanki.</a:t>
            </a:r>
          </a:p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Wnioski :</a:t>
            </a:r>
          </a:p>
          <a:p>
            <a:pPr marL="0" indent="0">
              <a:buNone/>
            </a:pPr>
            <a:r>
              <a:rPr lang="pl-PL" sz="1500" b="0" i="0" dirty="0">
                <a:solidFill>
                  <a:srgbClr val="40404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Sól obniża temperaturę zamarzania wody. Jednak energia zużyta do rozpuszczenia kostki lodu, powoduje zmianę energii wewnętrznej kostki- obniżenie temperatury. I ponowne zamarznięcie wody w miejscu gdzie jest nasza nitka.</a:t>
            </a:r>
            <a:endParaRPr lang="pl-PL" sz="1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44E03E-D494-F593-2E9D-82B7BEB4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83" y="2703298"/>
            <a:ext cx="2929439" cy="13194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5BEC7C0-ADF1-FAC7-7762-1191036A8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36" y="3375826"/>
            <a:ext cx="2655008" cy="11961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B867D3-9B0C-8AD8-DD86-0CE797C9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/>
          <a:stretch/>
        </p:blipFill>
        <p:spPr>
          <a:xfrm>
            <a:off x="6207069" y="4357960"/>
            <a:ext cx="2394553" cy="130386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E11A7B9-D2D0-0844-5789-E081B8E63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36" y="5120035"/>
            <a:ext cx="2405849" cy="10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9FE31-D6A9-FEE6-2ED9-39E30A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Temat : Ciecz nienewtonowska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B15EF-F8B0-659C-815E-22E602D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4800599" cy="35952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Potrzebne materiały :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Duża miska, pól kg mąki ziemniaczanej, trochę więcej niż szklanka wody</a:t>
            </a:r>
          </a:p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Opis doświadczenia :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1. W misce łączymy ze sobą mąkę i wodę. </a:t>
            </a:r>
          </a:p>
          <a:p>
            <a:pPr marL="0" indent="0">
              <a:buNone/>
            </a:pPr>
            <a:r>
              <a:rPr lang="pl-PL" sz="1500" b="1" dirty="0">
                <a:latin typeface="Cambria" panose="02040503050406030204" pitchFamily="18" charset="0"/>
                <a:ea typeface="Cambria" panose="02040503050406030204" pitchFamily="18" charset="0"/>
              </a:rPr>
              <a:t>Obserwacje :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  <a:ea typeface="Cambria" panose="02040503050406030204" pitchFamily="18" charset="0"/>
              </a:rPr>
              <a:t>Powstała masa zachowuje się jak ciesz i ciało stałe. </a:t>
            </a:r>
          </a:p>
          <a:p>
            <a:pPr marL="0" indent="0">
              <a:buNone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Wnioski :</a:t>
            </a:r>
          </a:p>
          <a:p>
            <a:pPr marL="0" indent="0">
              <a:buNone/>
            </a:pPr>
            <a:r>
              <a:rPr lang="pl-PL" sz="1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Mieszanina mąki ziemniaczanej z wodą jest przykładem cieczy nienewtonowskiej, czyli stanu pośredniego między cieczą a ciałem stałym. </a:t>
            </a:r>
            <a:r>
              <a:rPr lang="pl-PL" sz="1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pl-PL" sz="1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raz ze wzrostem siły nacisku zwiększa się lepkość takiego płynu. Gdy więc nie ma siły nacisku płyn nienewtonowski zachowuje się tak jak ciecz, rozpływając się po całym naczyniu.</a:t>
            </a:r>
            <a:endParaRPr lang="pl-PL" sz="1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9D192C-0F91-1CE7-CF0E-54E276418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0" y="2556931"/>
            <a:ext cx="3352175" cy="15090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67A7954-126B-C4D3-02CC-6D40977E3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r="6857"/>
          <a:stretch/>
        </p:blipFill>
        <p:spPr>
          <a:xfrm>
            <a:off x="9522157" y="3391750"/>
            <a:ext cx="2018816" cy="11802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83742D-8161-2E8E-AF8C-AE124350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0" y="4354577"/>
            <a:ext cx="2601596" cy="11715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84413F3-1361-D9FE-0D7B-5C0A18BBD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/>
          <a:stretch/>
        </p:blipFill>
        <p:spPr>
          <a:xfrm>
            <a:off x="8867411" y="4848357"/>
            <a:ext cx="1916738" cy="13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7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9FE31-D6A9-FEE6-2ED9-39E30A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Temat : Plastelina - pływanie ciał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3B15EF-F8B0-659C-815E-22E602D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85910"/>
            <a:ext cx="4800599" cy="39148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Potrzebne materiały :</a:t>
            </a:r>
          </a:p>
          <a:p>
            <a:pPr marL="0" indent="0">
              <a:buNone/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Plastelina, szklanka, woda, sól</a:t>
            </a:r>
          </a:p>
          <a:p>
            <a:pPr marL="0" indent="0">
              <a:buNone/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Opis doświadczenia :</a:t>
            </a:r>
          </a:p>
          <a:p>
            <a:pPr marL="0" indent="0">
              <a:buNone/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1. Z plasteliny lepimy kulkę i wrzucamy do słodkiej wody.</a:t>
            </a:r>
          </a:p>
          <a:p>
            <a:pPr marL="0" indent="0">
              <a:buNone/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2. Z plasteliny lepimy statek i wrzucamy do słodkiej wody</a:t>
            </a:r>
          </a:p>
          <a:p>
            <a:pPr marL="0" indent="0">
              <a:buNone/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3. Ten sam statek wrzucamy do słonej wody. </a:t>
            </a:r>
          </a:p>
          <a:p>
            <a:pPr marL="0" indent="0">
              <a:buNone/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Obserwacje :</a:t>
            </a:r>
          </a:p>
          <a:p>
            <a:pPr marL="0" indent="0">
              <a:buNone/>
            </a:pP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W słodkiej wodzie kulka tonie, a statek utrzymuje się na powierzchni. W słonej wodzie statek jest bardziej wypchnięty na powierzchnię niż w słodkiej. </a:t>
            </a:r>
          </a:p>
          <a:p>
            <a:pPr marL="0" indent="0">
              <a:buNone/>
            </a:pPr>
            <a:r>
              <a:rPr lang="pl-PL" sz="1700" b="1" dirty="0">
                <a:latin typeface="Cambria" panose="02040503050406030204" pitchFamily="18" charset="0"/>
                <a:ea typeface="Cambria" panose="02040503050406030204" pitchFamily="18" charset="0"/>
              </a:rPr>
              <a:t>Wnioski :</a:t>
            </a:r>
          </a:p>
          <a:p>
            <a:pPr marL="0" indent="0">
              <a:buNone/>
            </a:pPr>
            <a:r>
              <a:rPr lang="pl-PL" sz="17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Wypychanie ciała zależy od objętości zanurzonego obiektu oraz od gęstości cieczy, w której zanurzone jest ciało. Statek ulepiony z plasteliny pływa na powierzchni wody ponieważ po uformowaniu zwiększył swoją objętość.</a:t>
            </a:r>
            <a:b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7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Woda słona ma większą gęstość niż słodka więc zanurzenie statku maleje</a:t>
            </a:r>
            <a:endParaRPr lang="pl-PL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B918EF-7421-4559-AFB1-718B1AEA0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08" y="2548925"/>
            <a:ext cx="3071675" cy="13830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575A2C-0AD0-F6F4-263F-A296931EC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202" y="3240450"/>
            <a:ext cx="2521258" cy="11353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D6F3161-AFC1-7619-CA27-9ED2270F2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89548"/>
            <a:ext cx="2678831" cy="120573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7CF6A44-60BB-A88F-5CF9-2B9E42498E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/>
          <a:stretch/>
        </p:blipFill>
        <p:spPr>
          <a:xfrm>
            <a:off x="8984202" y="4730596"/>
            <a:ext cx="2216222" cy="13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4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460</TotalTime>
  <Words>518</Words>
  <Application>Microsoft Office PowerPoint</Application>
  <PresentationFormat>Panoramiczny</PresentationFormat>
  <Paragraphs>57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Cambria</vt:lpstr>
      <vt:lpstr>Garamond</vt:lpstr>
      <vt:lpstr>Organiczny</vt:lpstr>
      <vt:lpstr>Zeszyt doświadczeń</vt:lpstr>
      <vt:lpstr>Temat : Bezwładność jajka </vt:lpstr>
      <vt:lpstr>Temat : Zgnieciona butelka  </vt:lpstr>
      <vt:lpstr>Temat :  Wyciągnięcie kostki lodu nitką</vt:lpstr>
      <vt:lpstr>Temat : Ciecz nienewtonowska</vt:lpstr>
      <vt:lpstr>Temat : Plastelina - pływanie ciał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Zeszyt doświadczeń</dc:title>
  <dc:creator>user</dc:creator>
  <cp:lastModifiedBy>user</cp:lastModifiedBy>
  <cp:revision>8</cp:revision>
  <dcterms:created xsi:type="dcterms:W3CDTF">2023-04-29T13:09:32Z</dcterms:created>
  <dcterms:modified xsi:type="dcterms:W3CDTF">2023-04-29T20:49:34Z</dcterms:modified>
</cp:coreProperties>
</file>