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2C24B-0A53-529E-AAE0-EDFA519D5ACA}" v="67" dt="2021-04-25T12:55:34.119"/>
    <p1510:client id="{3ED551E1-658A-9C75-C1F3-3442B2971B09}" v="4" dt="2021-04-26T18:46:06.532"/>
    <p1510:client id="{4943ECCB-46EE-979C-0058-E479111E1ED8}" v="178" dt="2021-04-26T20:28:09.795"/>
    <p1510:client id="{8A267295-A88C-4A78-8573-24B986898864}" v="675" dt="2021-04-25T10:54:22.502"/>
    <p1510:client id="{D873BD40-D532-7677-516B-15EF4FA832FD}" v="338" dt="2021-04-25T11:13:07.889"/>
    <p1510:client id="{F7C30847-D302-55A1-910D-FCD99A85EAAF}" v="1347" dt="2021-04-25T12:05:13.216"/>
    <p1510:client id="{FECF3046-F9F3-B916-67C8-AF42645F415C}" v="1063" dt="2021-04-25T14:14:53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NAPIÓRA" userId="S::nadia.napiora@sp58katowice.onmicrosoft.com::319b5439-0df9-434d-9360-fc93739b038f" providerId="AD" clId="Web-{8A267295-A88C-4A78-8573-24B986898864}"/>
    <pc:docChg chg="addSld modSld addMainMaster delMainMaster">
      <pc:chgData name="NADIA NAPIÓRA" userId="S::nadia.napiora@sp58katowice.onmicrosoft.com::319b5439-0df9-434d-9360-fc93739b038f" providerId="AD" clId="Web-{8A267295-A88C-4A78-8573-24B986898864}" dt="2021-04-25T10:54:22.502" v="452"/>
      <pc:docMkLst>
        <pc:docMk/>
      </pc:docMkLst>
      <pc:sldChg chg="addSp delSp modSp mod setBg modClrScheme chgLayout">
        <pc:chgData name="NADIA NAPIÓRA" userId="S::nadia.napiora@sp58katowice.onmicrosoft.com::319b5439-0df9-434d-9360-fc93739b038f" providerId="AD" clId="Web-{8A267295-A88C-4A78-8573-24B986898864}" dt="2021-04-25T10:33:49.134" v="64"/>
        <pc:sldMkLst>
          <pc:docMk/>
          <pc:sldMk cId="650317164" sldId="256"/>
        </pc:sldMkLst>
        <pc:spChg chg="mod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9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11" creationId="{5E698B96-C345-4CAB-9657-02BD17A19499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13" creationId="{A90EB1ED-CF74-44C2-853E-6177E160AB3F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22" creationId="{B247D771-80E8-483C-AA35-919971E2DE21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33:49.134" v="64"/>
          <ac:spMkLst>
            <pc:docMk/>
            <pc:sldMk cId="650317164" sldId="256"/>
            <ac:spMk id="24" creationId="{CA5B2A81-2C8E-4963-AFD4-E539D168B475}"/>
          </ac:spMkLst>
        </pc:spChg>
        <pc:grpChg chg="add del">
          <ac:chgData name="NADIA NAPIÓRA" userId="S::nadia.napiora@sp58katowice.onmicrosoft.com::319b5439-0df9-434d-9360-fc93739b038f" providerId="AD" clId="Web-{8A267295-A88C-4A78-8573-24B986898864}" dt="2021-04-25T10:33:49.134" v="64"/>
          <ac:grpSpMkLst>
            <pc:docMk/>
            <pc:sldMk cId="650317164" sldId="256"/>
            <ac:grpSpMk id="15" creationId="{57743230-5CA1-4096-8FEF-2A1530D8DDE5}"/>
          </ac:grpSpMkLst>
        </pc:grpChg>
        <pc:picChg chg="add mod ord">
          <ac:chgData name="NADIA NAPIÓRA" userId="S::nadia.napiora@sp58katowice.onmicrosoft.com::319b5439-0df9-434d-9360-fc93739b038f" providerId="AD" clId="Web-{8A267295-A88C-4A78-8573-24B986898864}" dt="2021-04-25T10:33:49.134" v="64"/>
          <ac:picMkLst>
            <pc:docMk/>
            <pc:sldMk cId="650317164" sldId="256"/>
            <ac:picMk id="4" creationId="{299B4A8C-0FAD-4FC1-8998-CD57B802E332}"/>
          </ac:picMkLst>
        </pc:picChg>
        <pc:cxnChg chg="add del">
          <ac:chgData name="NADIA NAPIÓRA" userId="S::nadia.napiora@sp58katowice.onmicrosoft.com::319b5439-0df9-434d-9360-fc93739b038f" providerId="AD" clId="Web-{8A267295-A88C-4A78-8573-24B986898864}" dt="2021-04-25T10:33:49.134" v="64"/>
          <ac:cxnSpMkLst>
            <pc:docMk/>
            <pc:sldMk cId="650317164" sldId="256"/>
            <ac:cxnSpMk id="26" creationId="{9E7C23BC-DAA6-40E1-8166-B8C4439D1430}"/>
          </ac:cxnSpMkLst>
        </pc:cxnChg>
      </pc:sldChg>
      <pc:sldChg chg="addSp delSp modSp new mod setBg addAnim delAnim">
        <pc:chgData name="NADIA NAPIÓRA" userId="S::nadia.napiora@sp58katowice.onmicrosoft.com::319b5439-0df9-434d-9360-fc93739b038f" providerId="AD" clId="Web-{8A267295-A88C-4A78-8573-24B986898864}" dt="2021-04-25T10:54:22.502" v="452"/>
        <pc:sldMkLst>
          <pc:docMk/>
          <pc:sldMk cId="3223555816" sldId="257"/>
        </pc:sldMkLst>
        <pc:spChg chg="mod">
          <ac:chgData name="NADIA NAPIÓRA" userId="S::nadia.napiora@sp58katowice.onmicrosoft.com::319b5439-0df9-434d-9360-fc93739b038f" providerId="AD" clId="Web-{8A267295-A88C-4A78-8573-24B986898864}" dt="2021-04-25T10:54:22.502" v="452"/>
          <ac:spMkLst>
            <pc:docMk/>
            <pc:sldMk cId="3223555816" sldId="257"/>
            <ac:spMk id="2" creationId="{77745467-AB5C-4320-AF2E-09A5E2EEB9B4}"/>
          </ac:spMkLst>
        </pc:spChg>
        <pc:spChg chg="mod">
          <ac:chgData name="NADIA NAPIÓRA" userId="S::nadia.napiora@sp58katowice.onmicrosoft.com::319b5439-0df9-434d-9360-fc93739b038f" providerId="AD" clId="Web-{8A267295-A88C-4A78-8573-24B986898864}" dt="2021-04-25T10:54:22.502" v="452"/>
          <ac:spMkLst>
            <pc:docMk/>
            <pc:sldMk cId="3223555816" sldId="257"/>
            <ac:spMk id="3" creationId="{9D342190-CDE8-4B81-8395-62FD9F2902F5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42:44.320" v="256"/>
          <ac:spMkLst>
            <pc:docMk/>
            <pc:sldMk cId="3223555816" sldId="257"/>
            <ac:spMk id="9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42:44.320" v="256"/>
          <ac:spMkLst>
            <pc:docMk/>
            <pc:sldMk cId="3223555816" sldId="257"/>
            <ac:spMk id="11" creationId="{26C2F60D-36DC-4E6D-8544-3562BBABA872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42:44.320" v="256"/>
          <ac:spMkLst>
            <pc:docMk/>
            <pc:sldMk cId="3223555816" sldId="257"/>
            <ac:spMk id="13" creationId="{FCFFC7D5-8758-4C87-A839-9FF78F54327B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54:22.502" v="452"/>
          <ac:spMkLst>
            <pc:docMk/>
            <pc:sldMk cId="3223555816" sldId="257"/>
            <ac:spMk id="18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54:22.502" v="452"/>
          <ac:spMkLst>
            <pc:docMk/>
            <pc:sldMk cId="3223555816" sldId="257"/>
            <ac:spMk id="20" creationId="{B47A9921-6509-49C2-BEBF-924F28066091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54:22.502" v="452"/>
          <ac:spMkLst>
            <pc:docMk/>
            <pc:sldMk cId="3223555816" sldId="257"/>
            <ac:spMk id="25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8A267295-A88C-4A78-8573-24B986898864}" dt="2021-04-25T10:54:22.502" v="452"/>
          <ac:spMkLst>
            <pc:docMk/>
            <pc:sldMk cId="3223555816" sldId="257"/>
            <ac:spMk id="27" creationId="{55F5D1E8-E605-4EFC-8912-6E191F84FE26}"/>
          </ac:spMkLst>
        </pc:spChg>
        <pc:picChg chg="add mod ord">
          <ac:chgData name="NADIA NAPIÓRA" userId="S::nadia.napiora@sp58katowice.onmicrosoft.com::319b5439-0df9-434d-9360-fc93739b038f" providerId="AD" clId="Web-{8A267295-A88C-4A78-8573-24B986898864}" dt="2021-04-25T10:54:22.502" v="452"/>
          <ac:picMkLst>
            <pc:docMk/>
            <pc:sldMk cId="3223555816" sldId="257"/>
            <ac:picMk id="4" creationId="{EC2FBA3E-7C7F-4BA3-AC5D-B8A9B3EC3983}"/>
          </ac:picMkLst>
        </pc:picChg>
        <pc:picChg chg="add del mod ord">
          <ac:chgData name="NADIA NAPIÓRA" userId="S::nadia.napiora@sp58katowice.onmicrosoft.com::319b5439-0df9-434d-9360-fc93739b038f" providerId="AD" clId="Web-{8A267295-A88C-4A78-8573-24B986898864}" dt="2021-04-25T10:52:53.310" v="425"/>
          <ac:picMkLst>
            <pc:docMk/>
            <pc:sldMk cId="3223555816" sldId="257"/>
            <ac:picMk id="5" creationId="{94DC70CB-63CC-403C-9FDE-122BE5DD6DCE}"/>
          </ac:picMkLst>
        </pc:picChg>
      </pc:sldChg>
      <pc:sldMasterChg chg="del delSldLayout">
        <pc:chgData name="NADIA NAPIÓRA" userId="S::nadia.napiora@sp58katowice.onmicrosoft.com::319b5439-0df9-434d-9360-fc93739b038f" providerId="AD" clId="Web-{8A267295-A88C-4A78-8573-24B986898864}" dt="2021-04-25T10:31:42.612" v="34"/>
        <pc:sldMasterMkLst>
          <pc:docMk/>
          <pc:sldMasterMk cId="3926633689" sldId="2147483648"/>
        </pc:sldMasterMkLst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NADIA NAPIÓRA" userId="S::nadia.napiora@sp58katowice.onmicrosoft.com::319b5439-0df9-434d-9360-fc93739b038f" providerId="AD" clId="Web-{8A267295-A88C-4A78-8573-24B986898864}" dt="2021-04-25T10:31:42.612" v="34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NADIA NAPIÓRA" userId="S::nadia.napiora@sp58katowice.onmicrosoft.com::319b5439-0df9-434d-9360-fc93739b038f" providerId="AD" clId="Web-{8A267295-A88C-4A78-8573-24B986898864}" dt="2021-04-25T10:33:49.134" v="64"/>
        <pc:sldMasterMkLst>
          <pc:docMk/>
          <pc:sldMasterMk cId="3319919374" sldId="2147483660"/>
        </pc:sldMasterMkLst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3613660230" sldId="2147483661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2749697711" sldId="2147483662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3258248132" sldId="2147483663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3023689834" sldId="2147483664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3232639114" sldId="2147483665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2976365347" sldId="2147483666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2498148296" sldId="2147483667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2762799059" sldId="2147483668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711235996" sldId="2147483669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3130418251" sldId="2147483670"/>
          </pc:sldLayoutMkLst>
        </pc:sldLayoutChg>
        <pc:sldLayoutChg chg="add del replId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3319919374" sldId="2147483660"/>
            <pc:sldLayoutMk cId="2849781879" sldId="2147483671"/>
          </pc:sldLayoutMkLst>
        </pc:sldLayoutChg>
      </pc:sldMasterChg>
      <pc:sldMasterChg chg="add del addSldLayout delSldLayout">
        <pc:chgData name="NADIA NAPIÓRA" userId="S::nadia.napiora@sp58katowice.onmicrosoft.com::319b5439-0df9-434d-9360-fc93739b038f" providerId="AD" clId="Web-{8A267295-A88C-4A78-8573-24B986898864}" dt="2021-04-25T10:33:49.134" v="64"/>
        <pc:sldMasterMkLst>
          <pc:docMk/>
          <pc:sldMasterMk cId="1153963195" sldId="2147483672"/>
        </pc:sldMasterMkLst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4098911647" sldId="2147483673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1656149949" sldId="2147483674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2271053629" sldId="2147483675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496340160" sldId="2147483676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2159341596" sldId="2147483677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448535551" sldId="2147483678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287008639" sldId="2147483679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2958148274" sldId="2147483680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3209660739" sldId="2147483681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2853693774" sldId="2147483682"/>
          </pc:sldLayoutMkLst>
        </pc:sldLayoutChg>
        <pc:sldLayoutChg chg="add del">
          <pc:chgData name="NADIA NAPIÓRA" userId="S::nadia.napiora@sp58katowice.onmicrosoft.com::319b5439-0df9-434d-9360-fc93739b038f" providerId="AD" clId="Web-{8A267295-A88C-4A78-8573-24B986898864}" dt="2021-04-25T10:33:49.134" v="64"/>
          <pc:sldLayoutMkLst>
            <pc:docMk/>
            <pc:sldMasterMk cId="1153963195" sldId="2147483672"/>
            <pc:sldLayoutMk cId="3367352486" sldId="2147483683"/>
          </pc:sldLayoutMkLst>
        </pc:sldLayoutChg>
      </pc:sldMasterChg>
    </pc:docChg>
  </pc:docChgLst>
  <pc:docChgLst>
    <pc:chgData name="NADIA NAPIÓRA" userId="S::nadia.napiora@sp58katowice.onmicrosoft.com::319b5439-0df9-434d-9360-fc93739b038f" providerId="AD" clId="Web-{4943ECCB-46EE-979C-0058-E479111E1ED8}"/>
    <pc:docChg chg="modSld">
      <pc:chgData name="NADIA NAPIÓRA" userId="S::nadia.napiora@sp58katowice.onmicrosoft.com::319b5439-0df9-434d-9360-fc93739b038f" providerId="AD" clId="Web-{4943ECCB-46EE-979C-0058-E479111E1ED8}" dt="2021-04-26T20:28:08.936" v="128"/>
      <pc:docMkLst>
        <pc:docMk/>
      </pc:docMkLst>
      <pc:sldChg chg="modSp">
        <pc:chgData name="NADIA NAPIÓRA" userId="S::nadia.napiora@sp58katowice.onmicrosoft.com::319b5439-0df9-434d-9360-fc93739b038f" providerId="AD" clId="Web-{4943ECCB-46EE-979C-0058-E479111E1ED8}" dt="2021-04-26T20:08:39.364" v="80" actId="20577"/>
        <pc:sldMkLst>
          <pc:docMk/>
          <pc:sldMk cId="3223555816" sldId="257"/>
        </pc:sldMkLst>
        <pc:spChg chg="mod">
          <ac:chgData name="NADIA NAPIÓRA" userId="S::nadia.napiora@sp58katowice.onmicrosoft.com::319b5439-0df9-434d-9360-fc93739b038f" providerId="AD" clId="Web-{4943ECCB-46EE-979C-0058-E479111E1ED8}" dt="2021-04-26T20:08:39.364" v="80" actId="20577"/>
          <ac:spMkLst>
            <pc:docMk/>
            <pc:sldMk cId="3223555816" sldId="257"/>
            <ac:spMk id="3" creationId="{9D342190-CDE8-4B81-8395-62FD9F2902F5}"/>
          </ac:spMkLst>
        </pc:spChg>
      </pc:sldChg>
      <pc:sldChg chg="modSp">
        <pc:chgData name="NADIA NAPIÓRA" userId="S::nadia.napiora@sp58katowice.onmicrosoft.com::319b5439-0df9-434d-9360-fc93739b038f" providerId="AD" clId="Web-{4943ECCB-46EE-979C-0058-E479111E1ED8}" dt="2021-04-26T19:50:14.835" v="55" actId="20577"/>
        <pc:sldMkLst>
          <pc:docMk/>
          <pc:sldMk cId="2272979733" sldId="260"/>
        </pc:sldMkLst>
        <pc:spChg chg="mod">
          <ac:chgData name="NADIA NAPIÓRA" userId="S::nadia.napiora@sp58katowice.onmicrosoft.com::319b5439-0df9-434d-9360-fc93739b038f" providerId="AD" clId="Web-{4943ECCB-46EE-979C-0058-E479111E1ED8}" dt="2021-04-26T19:50:14.835" v="55" actId="20577"/>
          <ac:spMkLst>
            <pc:docMk/>
            <pc:sldMk cId="2272979733" sldId="260"/>
            <ac:spMk id="8" creationId="{2F9AF2E6-3877-4576-A0F2-2F23C9A13268}"/>
          </ac:spMkLst>
        </pc:spChg>
      </pc:sldChg>
      <pc:sldChg chg="modSp">
        <pc:chgData name="NADIA NAPIÓRA" userId="S::nadia.napiora@sp58katowice.onmicrosoft.com::319b5439-0df9-434d-9360-fc93739b038f" providerId="AD" clId="Web-{4943ECCB-46EE-979C-0058-E479111E1ED8}" dt="2021-04-26T19:48:42.861" v="24" actId="20577"/>
        <pc:sldMkLst>
          <pc:docMk/>
          <pc:sldMk cId="4291806228" sldId="261"/>
        </pc:sldMkLst>
        <pc:spChg chg="mod">
          <ac:chgData name="NADIA NAPIÓRA" userId="S::nadia.napiora@sp58katowice.onmicrosoft.com::319b5439-0df9-434d-9360-fc93739b038f" providerId="AD" clId="Web-{4943ECCB-46EE-979C-0058-E479111E1ED8}" dt="2021-04-26T19:48:42.861" v="24" actId="20577"/>
          <ac:spMkLst>
            <pc:docMk/>
            <pc:sldMk cId="4291806228" sldId="261"/>
            <ac:spMk id="3" creationId="{BFB2B6EC-872C-459F-BB97-D5674281B72B}"/>
          </ac:spMkLst>
        </pc:spChg>
      </pc:sldChg>
      <pc:sldChg chg="modSp">
        <pc:chgData name="NADIA NAPIÓRA" userId="S::nadia.napiora@sp58katowice.onmicrosoft.com::319b5439-0df9-434d-9360-fc93739b038f" providerId="AD" clId="Web-{4943ECCB-46EE-979C-0058-E479111E1ED8}" dt="2021-04-26T19:50:31.633" v="63" actId="14100"/>
        <pc:sldMkLst>
          <pc:docMk/>
          <pc:sldMk cId="509387512" sldId="262"/>
        </pc:sldMkLst>
        <pc:spChg chg="mod">
          <ac:chgData name="NADIA NAPIÓRA" userId="S::nadia.napiora@sp58katowice.onmicrosoft.com::319b5439-0df9-434d-9360-fc93739b038f" providerId="AD" clId="Web-{4943ECCB-46EE-979C-0058-E479111E1ED8}" dt="2021-04-26T19:50:31.633" v="63" actId="14100"/>
          <ac:spMkLst>
            <pc:docMk/>
            <pc:sldMk cId="509387512" sldId="262"/>
            <ac:spMk id="2" creationId="{E7D5BAB5-00AC-4178-97AD-68630C8E3315}"/>
          </ac:spMkLst>
        </pc:spChg>
      </pc:sldChg>
      <pc:sldChg chg="addSp delSp modSp">
        <pc:chgData name="NADIA NAPIÓRA" userId="S::nadia.napiora@sp58katowice.onmicrosoft.com::319b5439-0df9-434d-9360-fc93739b038f" providerId="AD" clId="Web-{4943ECCB-46EE-979C-0058-E479111E1ED8}" dt="2021-04-26T20:13:19.741" v="104" actId="14100"/>
        <pc:sldMkLst>
          <pc:docMk/>
          <pc:sldMk cId="2456943298" sldId="263"/>
        </pc:sldMkLst>
        <pc:spChg chg="add del mod">
          <ac:chgData name="NADIA NAPIÓRA" userId="S::nadia.napiora@sp58katowice.onmicrosoft.com::319b5439-0df9-434d-9360-fc93739b038f" providerId="AD" clId="Web-{4943ECCB-46EE-979C-0058-E479111E1ED8}" dt="2021-04-26T20:09:02.616" v="82"/>
          <ac:spMkLst>
            <pc:docMk/>
            <pc:sldMk cId="2456943298" sldId="263"/>
            <ac:spMk id="3" creationId="{ED0DCEB8-09A4-4631-BBAC-0C8D1E371C0A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0:02.057" v="86"/>
          <ac:spMkLst>
            <pc:docMk/>
            <pc:sldMk cId="2456943298" sldId="263"/>
            <ac:spMk id="26" creationId="{B1507396-3DDC-44C7-BABC-8518DA9EF118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09:59.510" v="85"/>
          <ac:spMkLst>
            <pc:docMk/>
            <pc:sldMk cId="2456943298" sldId="263"/>
            <ac:spMk id="27" creationId="{3D4E7F46-D5F7-41BE-9463-51F468D59557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0:06.901" v="88"/>
          <ac:spMkLst>
            <pc:docMk/>
            <pc:sldMk cId="2456943298" sldId="263"/>
            <ac:spMk id="28" creationId="{D8F48640-DEF6-4417-9557-E77B78B35764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09:53.400" v="84"/>
          <ac:spMkLst>
            <pc:docMk/>
            <pc:sldMk cId="2456943298" sldId="263"/>
            <ac:spMk id="29" creationId="{C21345EE-994E-4C51-A5F1-0023370BC6A9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09:17.226" v="83"/>
          <ac:spMkLst>
            <pc:docMk/>
            <pc:sldMk cId="2456943298" sldId="263"/>
            <ac:spMk id="30" creationId="{E9846FF4-AC70-4D55-B526-59CE83012F11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0:09.885" v="89"/>
          <ac:spMkLst>
            <pc:docMk/>
            <pc:sldMk cId="2456943298" sldId="263"/>
            <ac:spMk id="31" creationId="{EDCFFC16-9394-4344-88B0-D8C70A8647C8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0:12.432" v="90"/>
          <ac:spMkLst>
            <pc:docMk/>
            <pc:sldMk cId="2456943298" sldId="263"/>
            <ac:spMk id="32" creationId="{62C5982C-017B-4A59-A55B-43B0455DE8B7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0:17.214" v="91"/>
          <ac:spMkLst>
            <pc:docMk/>
            <pc:sldMk cId="2456943298" sldId="263"/>
            <ac:spMk id="33" creationId="{7C48B8CD-E664-417B-912E-9ACB4C1D48A9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0:04.291" v="87"/>
          <ac:spMkLst>
            <pc:docMk/>
            <pc:sldMk cId="2456943298" sldId="263"/>
            <ac:spMk id="34" creationId="{5FC76B9C-F783-42A7-8C2D-DF6CE80447F4}"/>
          </ac:spMkLst>
        </pc:spChg>
        <pc:picChg chg="add del mod">
          <ac:chgData name="NADIA NAPIÓRA" userId="S::nadia.napiora@sp58katowice.onmicrosoft.com::319b5439-0df9-434d-9360-fc93739b038f" providerId="AD" clId="Web-{4943ECCB-46EE-979C-0058-E479111E1ED8}" dt="2021-04-26T20:12:11.143" v="94"/>
          <ac:picMkLst>
            <pc:docMk/>
            <pc:sldMk cId="2456943298" sldId="263"/>
            <ac:picMk id="4" creationId="{23480376-FC4B-4ADB-9D60-AA35D8578BEA}"/>
          </ac:picMkLst>
        </pc:picChg>
        <pc:picChg chg="del">
          <ac:chgData name="NADIA NAPIÓRA" userId="S::nadia.napiora@sp58katowice.onmicrosoft.com::319b5439-0df9-434d-9360-fc93739b038f" providerId="AD" clId="Web-{4943ECCB-46EE-979C-0058-E479111E1ED8}" dt="2021-04-26T20:08:49.224" v="81"/>
          <ac:picMkLst>
            <pc:docMk/>
            <pc:sldMk cId="2456943298" sldId="263"/>
            <ac:picMk id="5" creationId="{FFD3CD2F-943D-4024-9E0A-A64EA783EB57}"/>
          </ac:picMkLst>
        </pc:picChg>
        <pc:picChg chg="add mod">
          <ac:chgData name="NADIA NAPIÓRA" userId="S::nadia.napiora@sp58katowice.onmicrosoft.com::319b5439-0df9-434d-9360-fc93739b038f" providerId="AD" clId="Web-{4943ECCB-46EE-979C-0058-E479111E1ED8}" dt="2021-04-26T20:13:08.677" v="102" actId="14100"/>
          <ac:picMkLst>
            <pc:docMk/>
            <pc:sldMk cId="2456943298" sldId="263"/>
            <ac:picMk id="6" creationId="{7BE7DF8C-6769-4191-B397-880E59358231}"/>
          </ac:picMkLst>
        </pc:picChg>
        <pc:picChg chg="mod">
          <ac:chgData name="NADIA NAPIÓRA" userId="S::nadia.napiora@sp58katowice.onmicrosoft.com::319b5439-0df9-434d-9360-fc93739b038f" providerId="AD" clId="Web-{4943ECCB-46EE-979C-0058-E479111E1ED8}" dt="2021-04-26T20:13:19.741" v="104" actId="14100"/>
          <ac:picMkLst>
            <pc:docMk/>
            <pc:sldMk cId="2456943298" sldId="263"/>
            <ac:picMk id="9" creationId="{0C9D8B75-18E3-49E2-9907-F8348A9809D3}"/>
          </ac:picMkLst>
        </pc:picChg>
      </pc:sldChg>
      <pc:sldChg chg="delSp modSp">
        <pc:chgData name="NADIA NAPIÓRA" userId="S::nadia.napiora@sp58katowice.onmicrosoft.com::319b5439-0df9-434d-9360-fc93739b038f" providerId="AD" clId="Web-{4943ECCB-46EE-979C-0058-E479111E1ED8}" dt="2021-04-26T20:16:07.454" v="113" actId="14100"/>
        <pc:sldMkLst>
          <pc:docMk/>
          <pc:sldMk cId="2637442206" sldId="264"/>
        </pc:sldMkLst>
        <pc:spChg chg="del">
          <ac:chgData name="NADIA NAPIÓRA" userId="S::nadia.napiora@sp58katowice.onmicrosoft.com::319b5439-0df9-434d-9360-fc93739b038f" providerId="AD" clId="Web-{4943ECCB-46EE-979C-0058-E479111E1ED8}" dt="2021-04-26T20:13:45.133" v="105"/>
          <ac:spMkLst>
            <pc:docMk/>
            <pc:sldMk cId="2637442206" sldId="264"/>
            <ac:spMk id="7" creationId="{AA96F6C7-AA99-4989-9008-C382B7291BAD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5:07.591" v="107"/>
          <ac:spMkLst>
            <pc:docMk/>
            <pc:sldMk cId="2637442206" sldId="264"/>
            <ac:spMk id="8" creationId="{15559ABE-35B4-4644-A04C-00288D2AA126}"/>
          </ac:spMkLst>
        </pc:spChg>
        <pc:picChg chg="mod">
          <ac:chgData name="NADIA NAPIÓRA" userId="S::nadia.napiora@sp58katowice.onmicrosoft.com::319b5439-0df9-434d-9360-fc93739b038f" providerId="AD" clId="Web-{4943ECCB-46EE-979C-0058-E479111E1ED8}" dt="2021-04-26T20:15:56.297" v="109" actId="1076"/>
          <ac:picMkLst>
            <pc:docMk/>
            <pc:sldMk cId="2637442206" sldId="264"/>
            <ac:picMk id="5" creationId="{8D288CBB-A4BE-43E9-BB6B-371CA8C536BE}"/>
          </ac:picMkLst>
        </pc:picChg>
        <pc:picChg chg="mod">
          <ac:chgData name="NADIA NAPIÓRA" userId="S::nadia.napiora@sp58katowice.onmicrosoft.com::319b5439-0df9-434d-9360-fc93739b038f" providerId="AD" clId="Web-{4943ECCB-46EE-979C-0058-E479111E1ED8}" dt="2021-04-26T20:16:07.454" v="113" actId="14100"/>
          <ac:picMkLst>
            <pc:docMk/>
            <pc:sldMk cId="2637442206" sldId="264"/>
            <ac:picMk id="6" creationId="{A81B1B85-0385-4E6C-A5DC-3AB3A935B7F4}"/>
          </ac:picMkLst>
        </pc:picChg>
      </pc:sldChg>
      <pc:sldChg chg="delSp modSp">
        <pc:chgData name="NADIA NAPIÓRA" userId="S::nadia.napiora@sp58katowice.onmicrosoft.com::319b5439-0df9-434d-9360-fc93739b038f" providerId="AD" clId="Web-{4943ECCB-46EE-979C-0058-E479111E1ED8}" dt="2021-04-26T20:17:48.257" v="115"/>
        <pc:sldMkLst>
          <pc:docMk/>
          <pc:sldMk cId="3885974217" sldId="266"/>
        </pc:sldMkLst>
        <pc:spChg chg="del">
          <ac:chgData name="NADIA NAPIÓRA" userId="S::nadia.napiora@sp58katowice.onmicrosoft.com::319b5439-0df9-434d-9360-fc93739b038f" providerId="AD" clId="Web-{4943ECCB-46EE-979C-0058-E479111E1ED8}" dt="2021-04-26T20:16:55.222" v="114"/>
          <ac:spMkLst>
            <pc:docMk/>
            <pc:sldMk cId="3885974217" sldId="266"/>
            <ac:spMk id="7" creationId="{6E913373-EB64-4E63-9469-C6C1CDE3D18B}"/>
          </ac:spMkLst>
        </pc:spChg>
        <pc:picChg chg="mod">
          <ac:chgData name="NADIA NAPIÓRA" userId="S::nadia.napiora@sp58katowice.onmicrosoft.com::319b5439-0df9-434d-9360-fc93739b038f" providerId="AD" clId="Web-{4943ECCB-46EE-979C-0058-E479111E1ED8}" dt="2021-04-26T20:17:48.257" v="115"/>
          <ac:picMkLst>
            <pc:docMk/>
            <pc:sldMk cId="3885974217" sldId="266"/>
            <ac:picMk id="5" creationId="{53AE84E7-BD17-4CA8-9EB2-2CB64A8DAC11}"/>
          </ac:picMkLst>
        </pc:picChg>
      </pc:sldChg>
      <pc:sldChg chg="delSp modSp">
        <pc:chgData name="NADIA NAPIÓRA" userId="S::nadia.napiora@sp58katowice.onmicrosoft.com::319b5439-0df9-434d-9360-fc93739b038f" providerId="AD" clId="Web-{4943ECCB-46EE-979C-0058-E479111E1ED8}" dt="2021-04-26T20:19:12.512" v="122" actId="1076"/>
        <pc:sldMkLst>
          <pc:docMk/>
          <pc:sldMk cId="3117718559" sldId="267"/>
        </pc:sldMkLst>
        <pc:spChg chg="del">
          <ac:chgData name="NADIA NAPIÓRA" userId="S::nadia.napiora@sp58katowice.onmicrosoft.com::319b5439-0df9-434d-9360-fc93739b038f" providerId="AD" clId="Web-{4943ECCB-46EE-979C-0058-E479111E1ED8}" dt="2021-04-26T20:18:32.635" v="119"/>
          <ac:spMkLst>
            <pc:docMk/>
            <pc:sldMk cId="3117718559" sldId="267"/>
            <ac:spMk id="6" creationId="{E147C144-C128-4319-B84F-4B687631FEA1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8:39.338" v="120"/>
          <ac:spMkLst>
            <pc:docMk/>
            <pc:sldMk cId="3117718559" sldId="267"/>
            <ac:spMk id="7" creationId="{4E5045EA-F40C-49A7-B42C-9F6F60B10F9F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8:25.540" v="118"/>
          <ac:spMkLst>
            <pc:docMk/>
            <pc:sldMk cId="3117718559" sldId="267"/>
            <ac:spMk id="8" creationId="{8F18F9BF-438A-4588-AE0A-4F56E939596A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8:20.556" v="117"/>
          <ac:spMkLst>
            <pc:docMk/>
            <pc:sldMk cId="3117718559" sldId="267"/>
            <ac:spMk id="9" creationId="{781BC5E8-944E-4B11-B5AB-5A71B2C4867F}"/>
          </ac:spMkLst>
        </pc:spChg>
        <pc:spChg chg="del">
          <ac:chgData name="NADIA NAPIÓRA" userId="S::nadia.napiora@sp58katowice.onmicrosoft.com::319b5439-0df9-434d-9360-fc93739b038f" providerId="AD" clId="Web-{4943ECCB-46EE-979C-0058-E479111E1ED8}" dt="2021-04-26T20:18:17.915" v="116"/>
          <ac:spMkLst>
            <pc:docMk/>
            <pc:sldMk cId="3117718559" sldId="267"/>
            <ac:spMk id="10" creationId="{83386C2B-92D2-41AC-BAEF-049F43CF4EA1}"/>
          </ac:spMkLst>
        </pc:spChg>
        <pc:picChg chg="mod">
          <ac:chgData name="NADIA NAPIÓRA" userId="S::nadia.napiora@sp58katowice.onmicrosoft.com::319b5439-0df9-434d-9360-fc93739b038f" providerId="AD" clId="Web-{4943ECCB-46EE-979C-0058-E479111E1ED8}" dt="2021-04-26T20:19:00.089" v="121"/>
          <ac:picMkLst>
            <pc:docMk/>
            <pc:sldMk cId="3117718559" sldId="267"/>
            <ac:picMk id="5" creationId="{9DADF045-BE1D-45A2-B1C4-30686D88ED8D}"/>
          </ac:picMkLst>
        </pc:picChg>
        <pc:picChg chg="mod">
          <ac:chgData name="NADIA NAPIÓRA" userId="S::nadia.napiora@sp58katowice.onmicrosoft.com::319b5439-0df9-434d-9360-fc93739b038f" providerId="AD" clId="Web-{4943ECCB-46EE-979C-0058-E479111E1ED8}" dt="2021-04-26T20:19:12.512" v="122" actId="1076"/>
          <ac:picMkLst>
            <pc:docMk/>
            <pc:sldMk cId="3117718559" sldId="267"/>
            <ac:picMk id="11" creationId="{AA6D0FE3-5550-41F6-82A5-5DB27B3C076D}"/>
          </ac:picMkLst>
        </pc:picChg>
      </pc:sldChg>
      <pc:sldChg chg="addSp delSp modSp mod setBg">
        <pc:chgData name="NADIA NAPIÓRA" userId="S::nadia.napiora@sp58katowice.onmicrosoft.com::319b5439-0df9-434d-9360-fc93739b038f" providerId="AD" clId="Web-{4943ECCB-46EE-979C-0058-E479111E1ED8}" dt="2021-04-26T20:23:41.170" v="126"/>
        <pc:sldMkLst>
          <pc:docMk/>
          <pc:sldMk cId="3720704049" sldId="268"/>
        </pc:sldMkLst>
        <pc:spChg chg="mod ord">
          <ac:chgData name="NADIA NAPIÓRA" userId="S::nadia.napiora@sp58katowice.onmicrosoft.com::319b5439-0df9-434d-9360-fc93739b038f" providerId="AD" clId="Web-{4943ECCB-46EE-979C-0058-E479111E1ED8}" dt="2021-04-26T20:23:41.170" v="126"/>
          <ac:spMkLst>
            <pc:docMk/>
            <pc:sldMk cId="3720704049" sldId="268"/>
            <ac:spMk id="2" creationId="{3C6025CD-0F5D-4EB9-82D6-13376BDC39B7}"/>
          </ac:spMkLst>
        </pc:spChg>
        <pc:spChg chg="add del">
          <ac:chgData name="NADIA NAPIÓRA" userId="S::nadia.napiora@sp58katowice.onmicrosoft.com::319b5439-0df9-434d-9360-fc93739b038f" providerId="AD" clId="Web-{4943ECCB-46EE-979C-0058-E479111E1ED8}" dt="2021-04-26T20:23:41.170" v="126"/>
          <ac:spMkLst>
            <pc:docMk/>
            <pc:sldMk cId="3720704049" sldId="268"/>
            <ac:spMk id="11" creationId="{A6EF5A53-0A64-4CA5-B9C7-1CB97CB5CF1C}"/>
          </ac:spMkLst>
        </pc:spChg>
        <pc:spChg chg="add del">
          <ac:chgData name="NADIA NAPIÓRA" userId="S::nadia.napiora@sp58katowice.onmicrosoft.com::319b5439-0df9-434d-9360-fc93739b038f" providerId="AD" clId="Web-{4943ECCB-46EE-979C-0058-E479111E1ED8}" dt="2021-04-26T20:23:41.170" v="126"/>
          <ac:spMkLst>
            <pc:docMk/>
            <pc:sldMk cId="3720704049" sldId="268"/>
            <ac:spMk id="13" creationId="{34ABFBEA-4EB0-4D02-A2C0-1733CD3D6F12}"/>
          </ac:spMkLst>
        </pc:spChg>
        <pc:spChg chg="add del">
          <ac:chgData name="NADIA NAPIÓRA" userId="S::nadia.napiora@sp58katowice.onmicrosoft.com::319b5439-0df9-434d-9360-fc93739b038f" providerId="AD" clId="Web-{4943ECCB-46EE-979C-0058-E479111E1ED8}" dt="2021-04-26T20:23:41.170" v="126"/>
          <ac:spMkLst>
            <pc:docMk/>
            <pc:sldMk cId="3720704049" sldId="268"/>
            <ac:spMk id="15" creationId="{19E083F6-57F4-487B-A766-EA0462B1EED8}"/>
          </ac:spMkLst>
        </pc:spChg>
        <pc:spChg chg="add del">
          <ac:chgData name="NADIA NAPIÓRA" userId="S::nadia.napiora@sp58katowice.onmicrosoft.com::319b5439-0df9-434d-9360-fc93739b038f" providerId="AD" clId="Web-{4943ECCB-46EE-979C-0058-E479111E1ED8}" dt="2021-04-26T20:23:41.170" v="126"/>
          <ac:spMkLst>
            <pc:docMk/>
            <pc:sldMk cId="3720704049" sldId="268"/>
            <ac:spMk id="17" creationId="{665A5CBD-5BDA-4345-915C-718F0E585911}"/>
          </ac:spMkLst>
        </pc:spChg>
        <pc:spChg chg="add del">
          <ac:chgData name="NADIA NAPIÓRA" userId="S::nadia.napiora@sp58katowice.onmicrosoft.com::319b5439-0df9-434d-9360-fc93739b038f" providerId="AD" clId="Web-{4943ECCB-46EE-979C-0058-E479111E1ED8}" dt="2021-04-26T20:23:41.170" v="126"/>
          <ac:spMkLst>
            <pc:docMk/>
            <pc:sldMk cId="3720704049" sldId="268"/>
            <ac:spMk id="19" creationId="{15B3555A-31A8-4D7E-B5C5-2DBB03956876}"/>
          </ac:spMkLst>
        </pc:spChg>
        <pc:picChg chg="mod">
          <ac:chgData name="NADIA NAPIÓRA" userId="S::nadia.napiora@sp58katowice.onmicrosoft.com::319b5439-0df9-434d-9360-fc93739b038f" providerId="AD" clId="Web-{4943ECCB-46EE-979C-0058-E479111E1ED8}" dt="2021-04-26T20:23:41.170" v="126"/>
          <ac:picMkLst>
            <pc:docMk/>
            <pc:sldMk cId="3720704049" sldId="268"/>
            <ac:picMk id="5" creationId="{33DB1811-0380-4753-9B43-72092D597280}"/>
          </ac:picMkLst>
        </pc:picChg>
        <pc:picChg chg="mod">
          <ac:chgData name="NADIA NAPIÓRA" userId="S::nadia.napiora@sp58katowice.onmicrosoft.com::319b5439-0df9-434d-9360-fc93739b038f" providerId="AD" clId="Web-{4943ECCB-46EE-979C-0058-E479111E1ED8}" dt="2021-04-26T20:23:41.170" v="126"/>
          <ac:picMkLst>
            <pc:docMk/>
            <pc:sldMk cId="3720704049" sldId="268"/>
            <ac:picMk id="6" creationId="{FE4BDEF1-1CD9-4244-B68C-00BDBE194357}"/>
          </ac:picMkLst>
        </pc:picChg>
      </pc:sldChg>
      <pc:sldChg chg="modSp">
        <pc:chgData name="NADIA NAPIÓRA" userId="S::nadia.napiora@sp58katowice.onmicrosoft.com::319b5439-0df9-434d-9360-fc93739b038f" providerId="AD" clId="Web-{4943ECCB-46EE-979C-0058-E479111E1ED8}" dt="2021-04-26T20:28:08.936" v="128"/>
        <pc:sldMkLst>
          <pc:docMk/>
          <pc:sldMk cId="1657231662" sldId="272"/>
        </pc:sldMkLst>
        <pc:picChg chg="mod">
          <ac:chgData name="NADIA NAPIÓRA" userId="S::nadia.napiora@sp58katowice.onmicrosoft.com::319b5439-0df9-434d-9360-fc93739b038f" providerId="AD" clId="Web-{4943ECCB-46EE-979C-0058-E479111E1ED8}" dt="2021-04-26T20:28:08.936" v="128"/>
          <ac:picMkLst>
            <pc:docMk/>
            <pc:sldMk cId="1657231662" sldId="272"/>
            <ac:picMk id="6" creationId="{7E88750C-2CEA-40FF-88EA-3518BDAB7019}"/>
          </ac:picMkLst>
        </pc:picChg>
      </pc:sldChg>
      <pc:sldChg chg="modSp">
        <pc:chgData name="NADIA NAPIÓRA" userId="S::nadia.napiora@sp58katowice.onmicrosoft.com::319b5439-0df9-434d-9360-fc93739b038f" providerId="AD" clId="Web-{4943ECCB-46EE-979C-0058-E479111E1ED8}" dt="2021-04-26T20:21:38.678" v="124"/>
        <pc:sldMkLst>
          <pc:docMk/>
          <pc:sldMk cId="848204785" sldId="273"/>
        </pc:sldMkLst>
        <pc:picChg chg="mod">
          <ac:chgData name="NADIA NAPIÓRA" userId="S::nadia.napiora@sp58katowice.onmicrosoft.com::319b5439-0df9-434d-9360-fc93739b038f" providerId="AD" clId="Web-{4943ECCB-46EE-979C-0058-E479111E1ED8}" dt="2021-04-26T20:21:38.678" v="124"/>
          <ac:picMkLst>
            <pc:docMk/>
            <pc:sldMk cId="848204785" sldId="273"/>
            <ac:picMk id="5" creationId="{9DAAF9B8-7BB4-4915-8715-E4F03AA9A7A4}"/>
          </ac:picMkLst>
        </pc:picChg>
        <pc:picChg chg="mod">
          <ac:chgData name="NADIA NAPIÓRA" userId="S::nadia.napiora@sp58katowice.onmicrosoft.com::319b5439-0df9-434d-9360-fc93739b038f" providerId="AD" clId="Web-{4943ECCB-46EE-979C-0058-E479111E1ED8}" dt="2021-04-26T20:21:18.582" v="123"/>
          <ac:picMkLst>
            <pc:docMk/>
            <pc:sldMk cId="848204785" sldId="273"/>
            <ac:picMk id="6" creationId="{54C7AECA-9120-48F6-96AF-03EBB9128BA7}"/>
          </ac:picMkLst>
        </pc:picChg>
      </pc:sldChg>
      <pc:sldChg chg="modSp">
        <pc:chgData name="NADIA NAPIÓRA" userId="S::nadia.napiora@sp58katowice.onmicrosoft.com::319b5439-0df9-434d-9360-fc93739b038f" providerId="AD" clId="Web-{4943ECCB-46EE-979C-0058-E479111E1ED8}" dt="2021-04-26T19:51:49.715" v="66" actId="20577"/>
        <pc:sldMkLst>
          <pc:docMk/>
          <pc:sldMk cId="814525017" sldId="274"/>
        </pc:sldMkLst>
        <pc:spChg chg="mod">
          <ac:chgData name="NADIA NAPIÓRA" userId="S::nadia.napiora@sp58katowice.onmicrosoft.com::319b5439-0df9-434d-9360-fc93739b038f" providerId="AD" clId="Web-{4943ECCB-46EE-979C-0058-E479111E1ED8}" dt="2021-04-26T19:51:49.715" v="66" actId="20577"/>
          <ac:spMkLst>
            <pc:docMk/>
            <pc:sldMk cId="814525017" sldId="274"/>
            <ac:spMk id="3" creationId="{382C3FEB-BC7B-454D-A7FA-ADE1FAD2A3C6}"/>
          </ac:spMkLst>
        </pc:spChg>
      </pc:sldChg>
    </pc:docChg>
  </pc:docChgLst>
  <pc:docChgLst>
    <pc:chgData name="NADIA NAPIÓRA" userId="S::nadia.napiora@sp58katowice.onmicrosoft.com::319b5439-0df9-434d-9360-fc93739b038f" providerId="AD" clId="Web-{F7C30847-D302-55A1-910D-FCD99A85EAAF}"/>
    <pc:docChg chg="addSld modSld">
      <pc:chgData name="NADIA NAPIÓRA" userId="S::nadia.napiora@sp58katowice.onmicrosoft.com::319b5439-0df9-434d-9360-fc93739b038f" providerId="AD" clId="Web-{F7C30847-D302-55A1-910D-FCD99A85EAAF}" dt="2021-04-25T12:05:13.216" v="708" actId="1076"/>
      <pc:docMkLst>
        <pc:docMk/>
      </pc:docMkLst>
      <pc:sldChg chg="modSp">
        <pc:chgData name="NADIA NAPIÓRA" userId="S::nadia.napiora@sp58katowice.onmicrosoft.com::319b5439-0df9-434d-9360-fc93739b038f" providerId="AD" clId="Web-{F7C30847-D302-55A1-910D-FCD99A85EAAF}" dt="2021-04-25T11:35:26.159" v="242" actId="20577"/>
        <pc:sldMkLst>
          <pc:docMk/>
          <pc:sldMk cId="3223555816" sldId="257"/>
        </pc:sldMkLst>
        <pc:spChg chg="mod">
          <ac:chgData name="NADIA NAPIÓRA" userId="S::nadia.napiora@sp58katowice.onmicrosoft.com::319b5439-0df9-434d-9360-fc93739b038f" providerId="AD" clId="Web-{F7C30847-D302-55A1-910D-FCD99A85EAAF}" dt="2021-04-25T11:35:26.159" v="242" actId="20577"/>
          <ac:spMkLst>
            <pc:docMk/>
            <pc:sldMk cId="3223555816" sldId="257"/>
            <ac:spMk id="3" creationId="{9D342190-CDE8-4B81-8395-62FD9F2902F5}"/>
          </ac:spMkLst>
        </pc:spChg>
      </pc:sldChg>
      <pc:sldChg chg="modSp">
        <pc:chgData name="NADIA NAPIÓRA" userId="S::nadia.napiora@sp58katowice.onmicrosoft.com::319b5439-0df9-434d-9360-fc93739b038f" providerId="AD" clId="Web-{F7C30847-D302-55A1-910D-FCD99A85EAAF}" dt="2021-04-25T11:17:01.756" v="47" actId="20577"/>
        <pc:sldMkLst>
          <pc:docMk/>
          <pc:sldMk cId="1963575537" sldId="258"/>
        </pc:sldMkLst>
        <pc:spChg chg="mod">
          <ac:chgData name="NADIA NAPIÓRA" userId="S::nadia.napiora@sp58katowice.onmicrosoft.com::319b5439-0df9-434d-9360-fc93739b038f" providerId="AD" clId="Web-{F7C30847-D302-55A1-910D-FCD99A85EAAF}" dt="2021-04-25T11:16:43.569" v="44"/>
          <ac:spMkLst>
            <pc:docMk/>
            <pc:sldMk cId="1963575537" sldId="258"/>
            <ac:spMk id="2" creationId="{1018D1C6-01D8-4A04-AE02-319807ABA009}"/>
          </ac:spMkLst>
        </pc:spChg>
        <pc:spChg chg="mod">
          <ac:chgData name="NADIA NAPIÓRA" userId="S::nadia.napiora@sp58katowice.onmicrosoft.com::319b5439-0df9-434d-9360-fc93739b038f" providerId="AD" clId="Web-{F7C30847-D302-55A1-910D-FCD99A85EAAF}" dt="2021-04-25T11:17:01.756" v="47" actId="20577"/>
          <ac:spMkLst>
            <pc:docMk/>
            <pc:sldMk cId="1963575537" sldId="258"/>
            <ac:spMk id="3" creationId="{35EDD38C-9A43-46B1-9234-99E9A0273C4B}"/>
          </ac:spMkLst>
        </pc:spChg>
      </pc:sldChg>
      <pc:sldChg chg="addSp delSp modSp new mod setBg addAnim delAnim">
        <pc:chgData name="NADIA NAPIÓRA" userId="S::nadia.napiora@sp58katowice.onmicrosoft.com::319b5439-0df9-434d-9360-fc93739b038f" providerId="AD" clId="Web-{F7C30847-D302-55A1-910D-FCD99A85EAAF}" dt="2021-04-25T11:28:20.727" v="189" actId="20577"/>
        <pc:sldMkLst>
          <pc:docMk/>
          <pc:sldMk cId="2613579764" sldId="259"/>
        </pc:sldMkLst>
        <pc:spChg chg="mod">
          <ac:chgData name="NADIA NAPIÓRA" userId="S::nadia.napiora@sp58katowice.onmicrosoft.com::319b5439-0df9-434d-9360-fc93739b038f" providerId="AD" clId="Web-{F7C30847-D302-55A1-910D-FCD99A85EAAF}" dt="2021-04-25T11:23:45.127" v="103" actId="1076"/>
          <ac:spMkLst>
            <pc:docMk/>
            <pc:sldMk cId="2613579764" sldId="259"/>
            <ac:spMk id="2" creationId="{79AB555A-694E-41A0-83C6-131AFF64C9E2}"/>
          </ac:spMkLst>
        </pc:spChg>
        <pc:spChg chg="mod">
          <ac:chgData name="NADIA NAPIÓRA" userId="S::nadia.napiora@sp58katowice.onmicrosoft.com::319b5439-0df9-434d-9360-fc93739b038f" providerId="AD" clId="Web-{F7C30847-D302-55A1-910D-FCD99A85EAAF}" dt="2021-04-25T11:28:20.727" v="189" actId="20577"/>
          <ac:spMkLst>
            <pc:docMk/>
            <pc:sldMk cId="2613579764" sldId="259"/>
            <ac:spMk id="3" creationId="{C9E4C012-B453-41D9-A2F7-591989D817D1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19:47.120" v="74"/>
          <ac:spMkLst>
            <pc:docMk/>
            <pc:sldMk cId="2613579764" sldId="259"/>
            <ac:spMk id="6" creationId="{7A18C9FB-EC4C-4DAE-8F7D-C6E5AF607958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19:47.120" v="74"/>
          <ac:spMkLst>
            <pc:docMk/>
            <pc:sldMk cId="2613579764" sldId="259"/>
            <ac:spMk id="7" creationId="{8C3ED992-EB89-4C2F-8A9A-947E91BC61F8}"/>
          </ac:spMkLst>
        </pc:spChg>
        <pc:spChg chg="add del">
          <ac:chgData name="NADIA NAPIÓRA" userId="S::nadia.napiora@sp58katowice.onmicrosoft.com::319b5439-0df9-434d-9360-fc93739b038f" providerId="AD" clId="Web-{F7C30847-D302-55A1-910D-FCD99A85EAAF}" dt="2021-04-25T11:19:47.104" v="73"/>
          <ac:spMkLst>
            <pc:docMk/>
            <pc:sldMk cId="2613579764" sldId="259"/>
            <ac:spMk id="9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F7C30847-D302-55A1-910D-FCD99A85EAAF}" dt="2021-04-25T11:19:47.104" v="73"/>
          <ac:spMkLst>
            <pc:docMk/>
            <pc:sldMk cId="2613579764" sldId="259"/>
            <ac:spMk id="11" creationId="{55F5D1E8-E605-4EFC-8912-6E191F84FE26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19:47.120" v="74"/>
          <ac:spMkLst>
            <pc:docMk/>
            <pc:sldMk cId="2613579764" sldId="259"/>
            <ac:spMk id="13" creationId="{55F5D1E8-E605-4EFC-8912-6E191F84FE26}"/>
          </ac:spMkLst>
        </pc:spChg>
        <pc:picChg chg="add mod ord">
          <ac:chgData name="NADIA NAPIÓRA" userId="S::nadia.napiora@sp58katowice.onmicrosoft.com::319b5439-0df9-434d-9360-fc93739b038f" providerId="AD" clId="Web-{F7C30847-D302-55A1-910D-FCD99A85EAAF}" dt="2021-04-25T11:19:47.120" v="74"/>
          <ac:picMkLst>
            <pc:docMk/>
            <pc:sldMk cId="2613579764" sldId="259"/>
            <ac:picMk id="4" creationId="{A64FC0BA-06C0-4CA9-9EBB-E32C8ED7F0D7}"/>
          </ac:picMkLst>
        </pc:picChg>
        <pc:picChg chg="add del mod">
          <ac:chgData name="NADIA NAPIÓRA" userId="S::nadia.napiora@sp58katowice.onmicrosoft.com::319b5439-0df9-434d-9360-fc93739b038f" providerId="AD" clId="Web-{F7C30847-D302-55A1-910D-FCD99A85EAAF}" dt="2021-04-25T11:23:03.469" v="93"/>
          <ac:picMkLst>
            <pc:docMk/>
            <pc:sldMk cId="2613579764" sldId="259"/>
            <ac:picMk id="5" creationId="{C9C6E91A-06D1-405C-8183-CCF67E0AA77E}"/>
          </ac:picMkLst>
        </pc:picChg>
      </pc:sldChg>
      <pc:sldChg chg="addSp delSp modSp new mod setBg">
        <pc:chgData name="NADIA NAPIÓRA" userId="S::nadia.napiora@sp58katowice.onmicrosoft.com::319b5439-0df9-434d-9360-fc93739b038f" providerId="AD" clId="Web-{F7C30847-D302-55A1-910D-FCD99A85EAAF}" dt="2021-04-25T12:05:13.216" v="708" actId="1076"/>
        <pc:sldMkLst>
          <pc:docMk/>
          <pc:sldMk cId="2272979733" sldId="260"/>
        </pc:sldMkLst>
        <pc:spChg chg="mod ord">
          <ac:chgData name="NADIA NAPIÓRA" userId="S::nadia.napiora@sp58katowice.onmicrosoft.com::319b5439-0df9-434d-9360-fc93739b038f" providerId="AD" clId="Web-{F7C30847-D302-55A1-910D-FCD99A85EAAF}" dt="2021-04-25T11:32:14.982" v="213" actId="1076"/>
          <ac:spMkLst>
            <pc:docMk/>
            <pc:sldMk cId="2272979733" sldId="260"/>
            <ac:spMk id="2" creationId="{E6996C24-6291-4FAD-B3DA-D98143CEB644}"/>
          </ac:spMkLst>
        </pc:spChg>
        <pc:spChg chg="del">
          <ac:chgData name="NADIA NAPIÓRA" userId="S::nadia.napiora@sp58katowice.onmicrosoft.com::319b5439-0df9-434d-9360-fc93739b038f" providerId="AD" clId="Web-{F7C30847-D302-55A1-910D-FCD99A85EAAF}" dt="2021-04-25T11:31:51.576" v="209"/>
          <ac:spMkLst>
            <pc:docMk/>
            <pc:sldMk cId="2272979733" sldId="260"/>
            <ac:spMk id="3" creationId="{061312EB-9BD2-43F2-BE4F-9BBDF76271D4}"/>
          </ac:spMkLst>
        </pc:spChg>
        <pc:spChg chg="add mod">
          <ac:chgData name="NADIA NAPIÓRA" userId="S::nadia.napiora@sp58katowice.onmicrosoft.com::319b5439-0df9-434d-9360-fc93739b038f" providerId="AD" clId="Web-{F7C30847-D302-55A1-910D-FCD99A85EAAF}" dt="2021-04-25T12:05:13.216" v="708" actId="1076"/>
          <ac:spMkLst>
            <pc:docMk/>
            <pc:sldMk cId="2272979733" sldId="260"/>
            <ac:spMk id="8" creationId="{2F9AF2E6-3877-4576-A0F2-2F23C9A13268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32:02.513" v="210"/>
          <ac:spMkLst>
            <pc:docMk/>
            <pc:sldMk cId="2272979733" sldId="260"/>
            <ac:spMk id="11" creationId="{987A0FBA-CC04-4256-A8EB-BB3C543E989C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32:02.513" v="210"/>
          <ac:spMkLst>
            <pc:docMk/>
            <pc:sldMk cId="2272979733" sldId="260"/>
            <ac:spMk id="13" creationId="{A3BFB3E6-2D9E-4A5C-826F-44A91F59778D}"/>
          </ac:spMkLst>
        </pc:spChg>
        <pc:picChg chg="add mod ord">
          <ac:chgData name="NADIA NAPIÓRA" userId="S::nadia.napiora@sp58katowice.onmicrosoft.com::319b5439-0df9-434d-9360-fc93739b038f" providerId="AD" clId="Web-{F7C30847-D302-55A1-910D-FCD99A85EAAF}" dt="2021-04-25T11:32:02.513" v="210"/>
          <ac:picMkLst>
            <pc:docMk/>
            <pc:sldMk cId="2272979733" sldId="260"/>
            <ac:picMk id="4" creationId="{E919B9AC-3156-452F-9A56-9C996D2AC754}"/>
          </ac:picMkLst>
        </pc:picChg>
      </pc:sldChg>
      <pc:sldChg chg="addSp modSp new mod setBg">
        <pc:chgData name="NADIA NAPIÓRA" userId="S::nadia.napiora@sp58katowice.onmicrosoft.com::319b5439-0df9-434d-9360-fc93739b038f" providerId="AD" clId="Web-{F7C30847-D302-55A1-910D-FCD99A85EAAF}" dt="2021-04-25T11:59:37.427" v="565"/>
        <pc:sldMkLst>
          <pc:docMk/>
          <pc:sldMk cId="4291806228" sldId="261"/>
        </pc:sldMkLst>
        <pc:spChg chg="mod ord">
          <ac:chgData name="NADIA NAPIÓRA" userId="S::nadia.napiora@sp58katowice.onmicrosoft.com::319b5439-0df9-434d-9360-fc93739b038f" providerId="AD" clId="Web-{F7C30847-D302-55A1-910D-FCD99A85EAAF}" dt="2021-04-25T11:59:37.427" v="565"/>
          <ac:spMkLst>
            <pc:docMk/>
            <pc:sldMk cId="4291806228" sldId="261"/>
            <ac:spMk id="2" creationId="{3B41877C-85EF-4F02-8606-5DBFF7BCAE21}"/>
          </ac:spMkLst>
        </pc:spChg>
        <pc:spChg chg="mod ord">
          <ac:chgData name="NADIA NAPIÓRA" userId="S::nadia.napiora@sp58katowice.onmicrosoft.com::319b5439-0df9-434d-9360-fc93739b038f" providerId="AD" clId="Web-{F7C30847-D302-55A1-910D-FCD99A85EAAF}" dt="2021-04-25T11:59:37.427" v="565"/>
          <ac:spMkLst>
            <pc:docMk/>
            <pc:sldMk cId="4291806228" sldId="261"/>
            <ac:spMk id="3" creationId="{BFB2B6EC-872C-459F-BB97-D5674281B72B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59:37.427" v="565"/>
          <ac:spMkLst>
            <pc:docMk/>
            <pc:sldMk cId="4291806228" sldId="261"/>
            <ac:spMk id="9" creationId="{987A0FBA-CC04-4256-A8EB-BB3C543E989C}"/>
          </ac:spMkLst>
        </pc:spChg>
        <pc:spChg chg="add">
          <ac:chgData name="NADIA NAPIÓRA" userId="S::nadia.napiora@sp58katowice.onmicrosoft.com::319b5439-0df9-434d-9360-fc93739b038f" providerId="AD" clId="Web-{F7C30847-D302-55A1-910D-FCD99A85EAAF}" dt="2021-04-25T11:59:37.427" v="565"/>
          <ac:spMkLst>
            <pc:docMk/>
            <pc:sldMk cId="4291806228" sldId="261"/>
            <ac:spMk id="11" creationId="{3362A0EA-3E81-4464-94B8-70BE5870EDC0}"/>
          </ac:spMkLst>
        </pc:spChg>
        <pc:picChg chg="add mod">
          <ac:chgData name="NADIA NAPIÓRA" userId="S::nadia.napiora@sp58katowice.onmicrosoft.com::319b5439-0df9-434d-9360-fc93739b038f" providerId="AD" clId="Web-{F7C30847-D302-55A1-910D-FCD99A85EAAF}" dt="2021-04-25T11:59:37.427" v="565"/>
          <ac:picMkLst>
            <pc:docMk/>
            <pc:sldMk cId="4291806228" sldId="261"/>
            <ac:picMk id="4" creationId="{73FF6B46-B6D9-46AC-8298-7EA6A8B21BF3}"/>
          </ac:picMkLst>
        </pc:picChg>
      </pc:sldChg>
    </pc:docChg>
  </pc:docChgLst>
  <pc:docChgLst>
    <pc:chgData name="NADIA NAPIÓRA" userId="S::nadia.napiora@sp58katowice.onmicrosoft.com::319b5439-0df9-434d-9360-fc93739b038f" providerId="AD" clId="Web-{FECF3046-F9F3-B916-67C8-AF42645F415C}"/>
    <pc:docChg chg="addSld delSld modSld sldOrd addMainMaster delMainMaster">
      <pc:chgData name="NADIA NAPIÓRA" userId="S::nadia.napiora@sp58katowice.onmicrosoft.com::319b5439-0df9-434d-9360-fc93739b038f" providerId="AD" clId="Web-{FECF3046-F9F3-B916-67C8-AF42645F415C}" dt="2021-04-25T14:13:50.761" v="655" actId="20577"/>
      <pc:docMkLst>
        <pc:docMk/>
      </pc:docMkLst>
      <pc:sldChg chg="addSp delSp modSp mod modTransition modClrScheme delDesignElem chgLayout">
        <pc:chgData name="NADIA NAPIÓRA" userId="S::nadia.napiora@sp58katowice.onmicrosoft.com::319b5439-0df9-434d-9360-fc93739b038f" providerId="AD" clId="Web-{FECF3046-F9F3-B916-67C8-AF42645F415C}" dt="2021-04-25T14:10:02.630" v="632"/>
        <pc:sldMkLst>
          <pc:docMk/>
          <pc:sldMk cId="650317164" sldId="256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650317164" sldId="256"/>
            <ac:spMk id="9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650317164" sldId="256"/>
            <ac:spMk id="11" creationId="{5E698B96-C345-4CAB-9657-02BD17A19499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650317164" sldId="256"/>
            <ac:spMk id="13" creationId="{A90EB1ED-CF74-44C2-853E-6177E160AB3F}"/>
          </ac:spMkLst>
        </pc:spChg>
        <pc:grpChg chg="add del">
          <ac:chgData name="NADIA NAPIÓRA" userId="S::nadia.napiora@sp58katowice.onmicrosoft.com::319b5439-0df9-434d-9360-fc93739b038f" providerId="AD" clId="Web-{FECF3046-F9F3-B916-67C8-AF42645F415C}" dt="2021-04-25T13:49:43.176" v="351"/>
          <ac:grpSpMkLst>
            <pc:docMk/>
            <pc:sldMk cId="650317164" sldId="256"/>
            <ac:grpSpMk id="15" creationId="{57743230-5CA1-4096-8FEF-2A1530D8DDE5}"/>
          </ac:grpSpMkLst>
        </pc:grpChg>
      </pc:sldChg>
      <pc:sldChg chg="addSp delSp modSp mod modTransition modClrScheme delDesignElem chgLayout">
        <pc:chgData name="NADIA NAPIÓRA" userId="S::nadia.napiora@sp58katowice.onmicrosoft.com::319b5439-0df9-434d-9360-fc93739b038f" providerId="AD" clId="Web-{FECF3046-F9F3-B916-67C8-AF42645F415C}" dt="2021-04-25T14:10:05.552" v="633"/>
        <pc:sldMkLst>
          <pc:docMk/>
          <pc:sldMk cId="3223555816" sldId="257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223555816" sldId="257"/>
            <ac:spMk id="2" creationId="{77745467-AB5C-4320-AF2E-09A5E2EEB9B4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223555816" sldId="257"/>
            <ac:spMk id="3" creationId="{9D342190-CDE8-4B81-8395-62FD9F2902F5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223555816" sldId="257"/>
            <ac:spMk id="22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223555816" sldId="257"/>
            <ac:spMk id="23" creationId="{55F5D1E8-E605-4EFC-8912-6E191F84FE26}"/>
          </ac:spMkLst>
        </pc:spChg>
      </pc:sldChg>
      <pc:sldChg chg="addSp delSp modSp mod modTransition modClrScheme delDesignElem chgLayout">
        <pc:chgData name="NADIA NAPIÓRA" userId="S::nadia.napiora@sp58katowice.onmicrosoft.com::319b5439-0df9-434d-9360-fc93739b038f" providerId="AD" clId="Web-{FECF3046-F9F3-B916-67C8-AF42645F415C}" dt="2021-04-25T14:10:07.287" v="634"/>
        <pc:sldMkLst>
          <pc:docMk/>
          <pc:sldMk cId="1963575537" sldId="258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1963575537" sldId="258"/>
            <ac:spMk id="2" creationId="{1018D1C6-01D8-4A04-AE02-319807ABA009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1963575537" sldId="258"/>
            <ac:spMk id="3" creationId="{35EDD38C-9A43-46B1-9234-99E9A0273C4B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1963575537" sldId="258"/>
            <ac:spMk id="9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1963575537" sldId="258"/>
            <ac:spMk id="11" creationId="{5DC75FBE-6346-435A-B28A-51464B721091}"/>
          </ac:spMkLst>
        </pc:spChg>
      </pc:sldChg>
      <pc:sldChg chg="addSp delSp modSp mod modTransition modClrScheme delDesignElem chgLayout">
        <pc:chgData name="NADIA NAPIÓRA" userId="S::nadia.napiora@sp58katowice.onmicrosoft.com::319b5439-0df9-434d-9360-fc93739b038f" providerId="AD" clId="Web-{FECF3046-F9F3-B916-67C8-AF42645F415C}" dt="2021-04-25T14:12:35.978" v="654" actId="1076"/>
        <pc:sldMkLst>
          <pc:docMk/>
          <pc:sldMk cId="2613579764" sldId="259"/>
        </pc:sldMkLst>
        <pc:spChg chg="mod ord">
          <ac:chgData name="NADIA NAPIÓRA" userId="S::nadia.napiora@sp58katowice.onmicrosoft.com::319b5439-0df9-434d-9360-fc93739b038f" providerId="AD" clId="Web-{FECF3046-F9F3-B916-67C8-AF42645F415C}" dt="2021-04-25T14:12:24.477" v="652" actId="1076"/>
          <ac:spMkLst>
            <pc:docMk/>
            <pc:sldMk cId="2613579764" sldId="259"/>
            <ac:spMk id="2" creationId="{79AB555A-694E-41A0-83C6-131AFF64C9E2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4:12:35.978" v="654" actId="1076"/>
          <ac:spMkLst>
            <pc:docMk/>
            <pc:sldMk cId="2613579764" sldId="259"/>
            <ac:spMk id="3" creationId="{C9E4C012-B453-41D9-A2F7-591989D817D1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613579764" sldId="259"/>
            <ac:spMk id="6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613579764" sldId="259"/>
            <ac:spMk id="7" creationId="{8C3ED992-EB89-4C2F-8A9A-947E91BC61F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613579764" sldId="259"/>
            <ac:spMk id="13" creationId="{55F5D1E8-E605-4EFC-8912-6E191F84FE26}"/>
          </ac:spMkLst>
        </pc:spChg>
      </pc:sldChg>
      <pc:sldChg chg="addSp delSp modSp mod modTransition modClrScheme delDesignElem chgLayout">
        <pc:chgData name="NADIA NAPIÓRA" userId="S::nadia.napiora@sp58katowice.onmicrosoft.com::319b5439-0df9-434d-9360-fc93739b038f" providerId="AD" clId="Web-{FECF3046-F9F3-B916-67C8-AF42645F415C}" dt="2021-04-25T14:10:13.818" v="637"/>
        <pc:sldMkLst>
          <pc:docMk/>
          <pc:sldMk cId="2272979733" sldId="260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272979733" sldId="260"/>
            <ac:spMk id="2" creationId="{E6996C24-6291-4FAD-B3DA-D98143CEB644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272979733" sldId="260"/>
            <ac:spMk id="8" creationId="{2F9AF2E6-3877-4576-A0F2-2F23C9A1326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272979733" sldId="260"/>
            <ac:spMk id="11" creationId="{987A0FBA-CC04-4256-A8EB-BB3C543E989C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2272979733" sldId="260"/>
            <ac:spMk id="13" creationId="{A3BFB3E6-2D9E-4A5C-826F-44A91F59778D}"/>
          </ac:spMkLst>
        </pc:spChg>
      </pc:sldChg>
      <pc:sldChg chg="addSp delSp modSp mod modTransition modClrScheme delDesignElem chgLayout">
        <pc:chgData name="NADIA NAPIÓRA" userId="S::nadia.napiora@sp58katowice.onmicrosoft.com::319b5439-0df9-434d-9360-fc93739b038f" providerId="AD" clId="Web-{FECF3046-F9F3-B916-67C8-AF42645F415C}" dt="2021-04-25T14:10:11.849" v="636"/>
        <pc:sldMkLst>
          <pc:docMk/>
          <pc:sldMk cId="4291806228" sldId="261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4291806228" sldId="261"/>
            <ac:spMk id="2" creationId="{3B41877C-85EF-4F02-8606-5DBFF7BCAE21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4291806228" sldId="261"/>
            <ac:spMk id="3" creationId="{BFB2B6EC-872C-459F-BB97-D5674281B72B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4291806228" sldId="261"/>
            <ac:spMk id="9" creationId="{987A0FBA-CC04-4256-A8EB-BB3C543E989C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4291806228" sldId="261"/>
            <ac:spMk id="11" creationId="{3362A0EA-3E81-4464-94B8-70BE5870EDC0}"/>
          </ac:spMkLst>
        </pc:spChg>
      </pc:sldChg>
      <pc:sldChg chg="addSp delSp modSp mod modTransition modClrScheme chgLayout">
        <pc:chgData name="NADIA NAPIÓRA" userId="S::nadia.napiora@sp58katowice.onmicrosoft.com::319b5439-0df9-434d-9360-fc93739b038f" providerId="AD" clId="Web-{FECF3046-F9F3-B916-67C8-AF42645F415C}" dt="2021-04-25T14:10:16.240" v="638"/>
        <pc:sldMkLst>
          <pc:docMk/>
          <pc:sldMk cId="509387512" sldId="262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509387512" sldId="262"/>
            <ac:spMk id="2" creationId="{E7D5BAB5-00AC-4178-97AD-68630C8E3315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2:59:09.271" v="0"/>
          <ac:spMkLst>
            <pc:docMk/>
            <pc:sldMk cId="509387512" sldId="262"/>
            <ac:spMk id="3" creationId="{531563AB-55E8-4E89-AE93-5EC57E943EAF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2:59:38.318" v="1"/>
          <ac:spMkLst>
            <pc:docMk/>
            <pc:sldMk cId="509387512" sldId="262"/>
            <ac:spMk id="4" creationId="{4FAF778D-9799-402A-AD82-C47040B1DC70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509387512" sldId="262"/>
            <ac:picMk id="5" creationId="{E6A15D0B-3992-43EA-BCBC-69F6DF365D7F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509387512" sldId="262"/>
            <ac:picMk id="6" creationId="{DD92AF1E-A937-455A-A9F1-73F3BBC14EAC}"/>
          </ac:picMkLst>
        </pc:picChg>
      </pc:sldChg>
      <pc:sldChg chg="new del ord">
        <pc:chgData name="NADIA NAPIÓRA" userId="S::nadia.napiora@sp58katowice.onmicrosoft.com::319b5439-0df9-434d-9360-fc93739b038f" providerId="AD" clId="Web-{FECF3046-F9F3-B916-67C8-AF42645F415C}" dt="2021-04-25T13:01:14.696" v="8"/>
        <pc:sldMkLst>
          <pc:docMk/>
          <pc:sldMk cId="509567639" sldId="263"/>
        </pc:sldMkLst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18.334" v="639"/>
        <pc:sldMkLst>
          <pc:docMk/>
          <pc:sldMk cId="2456943298" sldId="263"/>
        </pc:sldMkLst>
        <pc:spChg chg="del">
          <ac:chgData name="NADIA NAPIÓRA" userId="S::nadia.napiora@sp58katowice.onmicrosoft.com::319b5439-0df9-434d-9360-fc93739b038f" providerId="AD" clId="Web-{FECF3046-F9F3-B916-67C8-AF42645F415C}" dt="2021-04-25T13:06:19.440" v="15"/>
          <ac:spMkLst>
            <pc:docMk/>
            <pc:sldMk cId="2456943298" sldId="263"/>
            <ac:spMk id="2" creationId="{A14364E9-E449-4F2B-8341-7682863ABA81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03:51.545" v="10"/>
          <ac:spMkLst>
            <pc:docMk/>
            <pc:sldMk cId="2456943298" sldId="263"/>
            <ac:spMk id="3" creationId="{1E0D4CF1-DCDA-4C6E-9231-DC15F729718D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04:23.155" v="11"/>
          <ac:spMkLst>
            <pc:docMk/>
            <pc:sldMk cId="2456943298" sldId="263"/>
            <ac:spMk id="4" creationId="{1F52D183-AD11-46D5-93A9-14B5588EC07F}"/>
          </ac:spMkLst>
        </pc:spChg>
        <pc:spChg chg="add del mod">
          <ac:chgData name="NADIA NAPIÓRA" userId="S::nadia.napiora@sp58katowice.onmicrosoft.com::319b5439-0df9-434d-9360-fc93739b038f" providerId="AD" clId="Web-{FECF3046-F9F3-B916-67C8-AF42645F415C}" dt="2021-04-25T13:06:04.174" v="14"/>
          <ac:spMkLst>
            <pc:docMk/>
            <pc:sldMk cId="2456943298" sldId="263"/>
            <ac:spMk id="8" creationId="{4F9D4D4F-BCB0-421F-9CE1-425D317931C5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11:06.369" v="54"/>
          <ac:spMkLst>
            <pc:docMk/>
            <pc:sldMk cId="2456943298" sldId="263"/>
            <ac:spMk id="18" creationId="{C24CEDB5-4F7E-4430-A8D4-9E4D938FAC87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10:52.337" v="51"/>
          <ac:spMkLst>
            <pc:docMk/>
            <pc:sldMk cId="2456943298" sldId="263"/>
            <ac:spMk id="20" creationId="{1794DDBB-9066-4F97-BFD2-C1142F40CE87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1:32.947" v="57" actId="1076"/>
          <ac:spMkLst>
            <pc:docMk/>
            <pc:sldMk cId="2456943298" sldId="263"/>
            <ac:spMk id="26" creationId="{B1507396-3DDC-44C7-BABC-8518DA9EF118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2:00.698" v="60" actId="1076"/>
          <ac:spMkLst>
            <pc:docMk/>
            <pc:sldMk cId="2456943298" sldId="263"/>
            <ac:spMk id="27" creationId="{3D4E7F46-D5F7-41BE-9463-51F468D59557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2:16.620" v="64" actId="1076"/>
          <ac:spMkLst>
            <pc:docMk/>
            <pc:sldMk cId="2456943298" sldId="263"/>
            <ac:spMk id="28" creationId="{D8F48640-DEF6-4417-9557-E77B78B35764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2:36.996" v="68" actId="1076"/>
          <ac:spMkLst>
            <pc:docMk/>
            <pc:sldMk cId="2456943298" sldId="263"/>
            <ac:spMk id="29" creationId="{C21345EE-994E-4C51-A5F1-0023370BC6A9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3:05.231" v="71" actId="1076"/>
          <ac:spMkLst>
            <pc:docMk/>
            <pc:sldMk cId="2456943298" sldId="263"/>
            <ac:spMk id="30" creationId="{E9846FF4-AC70-4D55-B526-59CE83012F11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3:25.106" v="74" actId="1076"/>
          <ac:spMkLst>
            <pc:docMk/>
            <pc:sldMk cId="2456943298" sldId="263"/>
            <ac:spMk id="31" creationId="{EDCFFC16-9394-4344-88B0-D8C70A8647C8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3:38.450" v="77" actId="1076"/>
          <ac:spMkLst>
            <pc:docMk/>
            <pc:sldMk cId="2456943298" sldId="263"/>
            <ac:spMk id="32" creationId="{62C5982C-017B-4A59-A55B-43B0455DE8B7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4:07.514" v="81" actId="1076"/>
          <ac:spMkLst>
            <pc:docMk/>
            <pc:sldMk cId="2456943298" sldId="263"/>
            <ac:spMk id="33" creationId="{7C48B8CD-E664-417B-912E-9ACB4C1D48A9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4:28.920" v="84" actId="1076"/>
          <ac:spMkLst>
            <pc:docMk/>
            <pc:sldMk cId="2456943298" sldId="263"/>
            <ac:spMk id="34" creationId="{5FC76B9C-F783-42A7-8C2D-DF6CE80447F4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456943298" sldId="263"/>
            <ac:picMk id="5" creationId="{FFD3CD2F-943D-4024-9E0A-A64EA783EB57}"/>
          </ac:picMkLst>
        </pc:picChg>
        <pc:picChg chg="add del mod ord">
          <ac:chgData name="NADIA NAPIÓRA" userId="S::nadia.napiora@sp58katowice.onmicrosoft.com::319b5439-0df9-434d-9360-fc93739b038f" providerId="AD" clId="Web-{FECF3046-F9F3-B916-67C8-AF42645F415C}" dt="2021-04-25T13:04:35.577" v="13"/>
          <ac:picMkLst>
            <pc:docMk/>
            <pc:sldMk cId="2456943298" sldId="263"/>
            <ac:picMk id="6" creationId="{0975828C-5739-4FF4-B0AA-C1BBC0E9AE20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456943298" sldId="263"/>
            <ac:picMk id="9" creationId="{0C9D8B75-18E3-49E2-9907-F8348A9809D3}"/>
          </ac:picMkLst>
        </pc:picChg>
        <pc:picChg chg="add del mod">
          <ac:chgData name="NADIA NAPIÓRA" userId="S::nadia.napiora@sp58katowice.onmicrosoft.com::319b5439-0df9-434d-9360-fc93739b038f" providerId="AD" clId="Web-{FECF3046-F9F3-B916-67C8-AF42645F415C}" dt="2021-04-25T13:09:45.523" v="38"/>
          <ac:picMkLst>
            <pc:docMk/>
            <pc:sldMk cId="2456943298" sldId="263"/>
            <ac:picMk id="10" creationId="{436D78D7-57E3-4883-B129-CC391CEFC4E2}"/>
          </ac:picMkLst>
        </pc:picChg>
        <pc:inkChg chg="add del">
          <ac:chgData name="NADIA NAPIÓRA" userId="S::nadia.napiora@sp58katowice.onmicrosoft.com::319b5439-0df9-434d-9360-fc93739b038f" providerId="AD" clId="Web-{FECF3046-F9F3-B916-67C8-AF42645F415C}" dt="2021-04-25T13:09:19.976" v="29"/>
          <ac:inkMkLst>
            <pc:docMk/>
            <pc:sldMk cId="2456943298" sldId="263"/>
            <ac:inkMk id="11" creationId="{B5D4200C-2A65-4EA7-AB5B-9A033B976570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09:17.694" v="28"/>
          <ac:inkMkLst>
            <pc:docMk/>
            <pc:sldMk cId="2456943298" sldId="263"/>
            <ac:inkMk id="12" creationId="{596C2888-D811-480B-B637-7C6DDDB12B3D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09:17.194" v="27"/>
          <ac:inkMkLst>
            <pc:docMk/>
            <pc:sldMk cId="2456943298" sldId="263"/>
            <ac:inkMk id="13" creationId="{652ED976-D2ED-4699-B567-ACD22DE6A53B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09:16.585" v="26"/>
          <ac:inkMkLst>
            <pc:docMk/>
            <pc:sldMk cId="2456943298" sldId="263"/>
            <ac:inkMk id="14" creationId="{6D0E7A92-65D4-492B-AB9E-2ED250F3F361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09:42.257" v="36"/>
          <ac:inkMkLst>
            <pc:docMk/>
            <pc:sldMk cId="2456943298" sldId="263"/>
            <ac:inkMk id="15" creationId="{ED457AE2-FB97-45FB-89DC-51877AD04BF6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09:39.788" v="35"/>
          <ac:inkMkLst>
            <pc:docMk/>
            <pc:sldMk cId="2456943298" sldId="263"/>
            <ac:inkMk id="16" creationId="{6C532658-E54C-46C8-9824-447AB1BAD328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09:37.335" v="34"/>
          <ac:inkMkLst>
            <pc:docMk/>
            <pc:sldMk cId="2456943298" sldId="263"/>
            <ac:inkMk id="17" creationId="{42751CD3-6B75-4422-A941-6CF509BEE149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10:09.961" v="41"/>
          <ac:inkMkLst>
            <pc:docMk/>
            <pc:sldMk cId="2456943298" sldId="263"/>
            <ac:inkMk id="19" creationId="{6692A986-223D-4F5D-9799-5C72A6285FA4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10:29.602" v="44"/>
          <ac:inkMkLst>
            <pc:docMk/>
            <pc:sldMk cId="2456943298" sldId="263"/>
            <ac:inkMk id="21" creationId="{CC4A2926-CCB5-44BF-8FB4-035F5362CE48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10:49.681" v="50"/>
          <ac:inkMkLst>
            <pc:docMk/>
            <pc:sldMk cId="2456943298" sldId="263"/>
            <ac:inkMk id="22" creationId="{DD1C2203-5C6C-4290-9B8F-EA7DB44460D7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10:47.337" v="49"/>
          <ac:inkMkLst>
            <pc:docMk/>
            <pc:sldMk cId="2456943298" sldId="263"/>
            <ac:inkMk id="23" creationId="{CD7F5553-89AE-4746-BB39-E62F2970E340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10:45.040" v="48"/>
          <ac:inkMkLst>
            <pc:docMk/>
            <pc:sldMk cId="2456943298" sldId="263"/>
            <ac:inkMk id="24" creationId="{3F775548-FB34-491F-8B5B-2E2AD3054861}"/>
          </ac:inkMkLst>
        </pc:inkChg>
        <pc:inkChg chg="add del">
          <ac:chgData name="NADIA NAPIÓRA" userId="S::nadia.napiora@sp58katowice.onmicrosoft.com::319b5439-0df9-434d-9360-fc93739b038f" providerId="AD" clId="Web-{FECF3046-F9F3-B916-67C8-AF42645F415C}" dt="2021-04-25T13:11:03.947" v="53"/>
          <ac:inkMkLst>
            <pc:docMk/>
            <pc:sldMk cId="2456943298" sldId="263"/>
            <ac:inkMk id="25" creationId="{759F25D7-4E77-4595-9DBF-EC11C26BCE1D}"/>
          </ac:inkMkLst>
        </pc:inkChg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3:50.761" v="655" actId="20577"/>
        <pc:sldMkLst>
          <pc:docMk/>
          <pc:sldMk cId="2637442206" sldId="264"/>
        </pc:sldMkLst>
        <pc:spChg chg="mod ord">
          <ac:chgData name="NADIA NAPIÓRA" userId="S::nadia.napiora@sp58katowice.onmicrosoft.com::319b5439-0df9-434d-9360-fc93739b038f" providerId="AD" clId="Web-{FECF3046-F9F3-B916-67C8-AF42645F415C}" dt="2021-04-25T14:13:50.761" v="655" actId="20577"/>
          <ac:spMkLst>
            <pc:docMk/>
            <pc:sldMk cId="2637442206" sldId="264"/>
            <ac:spMk id="2" creationId="{55170CA0-48AB-435B-B83D-6337B3E9884B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17:42.722" v="117"/>
          <ac:spMkLst>
            <pc:docMk/>
            <pc:sldMk cId="2637442206" sldId="264"/>
            <ac:spMk id="3" creationId="{8238BF60-C2A8-4237-9815-6E03829F2D67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18:40.505" v="118"/>
          <ac:spMkLst>
            <pc:docMk/>
            <pc:sldMk cId="2637442206" sldId="264"/>
            <ac:spMk id="4" creationId="{4A54001D-37BD-405F-BEF7-5F03B8B8F0B7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19:57.600" v="144" actId="1076"/>
          <ac:spMkLst>
            <pc:docMk/>
            <pc:sldMk cId="2637442206" sldId="264"/>
            <ac:spMk id="7" creationId="{AA96F6C7-AA99-4989-9008-C382B7291BAD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4:10:25.631" v="641" actId="1076"/>
          <ac:spMkLst>
            <pc:docMk/>
            <pc:sldMk cId="2637442206" sldId="264"/>
            <ac:spMk id="8" creationId="{15559ABE-35B4-4644-A04C-00288D2AA126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637442206" sldId="264"/>
            <ac:picMk id="5" creationId="{8D288CBB-A4BE-43E9-BB6B-371CA8C536BE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637442206" sldId="264"/>
            <ac:picMk id="6" creationId="{A81B1B85-0385-4E6C-A5DC-3AB3A935B7F4}"/>
          </ac:picMkLst>
        </pc:picChg>
      </pc:sldChg>
      <pc:sldChg chg="new del">
        <pc:chgData name="NADIA NAPIÓRA" userId="S::nadia.napiora@sp58katowice.onmicrosoft.com::319b5439-0df9-434d-9360-fc93739b038f" providerId="AD" clId="Web-{FECF3046-F9F3-B916-67C8-AF42645F415C}" dt="2021-04-25T13:20:32.117" v="149"/>
        <pc:sldMkLst>
          <pc:docMk/>
          <pc:sldMk cId="2049161203" sldId="265"/>
        </pc:sldMkLst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30.256" v="642"/>
        <pc:sldMkLst>
          <pc:docMk/>
          <pc:sldMk cId="2212990769" sldId="265"/>
        </pc:sldMkLst>
        <pc:spChg chg="del">
          <ac:chgData name="NADIA NAPIÓRA" userId="S::nadia.napiora@sp58katowice.onmicrosoft.com::319b5439-0df9-434d-9360-fc93739b038f" providerId="AD" clId="Web-{FECF3046-F9F3-B916-67C8-AF42645F415C}" dt="2021-04-25T13:21:42.493" v="153"/>
          <ac:spMkLst>
            <pc:docMk/>
            <pc:sldMk cId="2212990769" sldId="265"/>
            <ac:spMk id="2" creationId="{50356DD1-6F52-49AD-8863-9BF07254DC1B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21:28.149" v="151"/>
          <ac:spMkLst>
            <pc:docMk/>
            <pc:sldMk cId="2212990769" sldId="265"/>
            <ac:spMk id="3" creationId="{76A84F6D-2327-4938-9E14-74A1A2101E80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21:38.275" v="152"/>
          <ac:spMkLst>
            <pc:docMk/>
            <pc:sldMk cId="2212990769" sldId="265"/>
            <ac:spMk id="4" creationId="{24BA6389-3B02-46F5-A4D9-DCDC2E6A9C88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212990769" sldId="265"/>
            <ac:picMk id="5" creationId="{5FCCC6D0-07E2-4DB1-A563-99FB3A06AEA9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212990769" sldId="265"/>
            <ac:picMk id="6" creationId="{71D6A111-9408-42CF-992C-EE71868F818E}"/>
          </ac:picMkLst>
        </pc:picChg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37.834" v="644"/>
        <pc:sldMkLst>
          <pc:docMk/>
          <pc:sldMk cId="3885974217" sldId="266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885974217" sldId="266"/>
            <ac:spMk id="2" creationId="{F581D333-5EFB-4B77-A8C8-2BB6D95ED610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23:48.387" v="163"/>
          <ac:spMkLst>
            <pc:docMk/>
            <pc:sldMk cId="3885974217" sldId="266"/>
            <ac:spMk id="3" creationId="{7A0C1DA4-C030-402B-9C55-B43DED26E4FC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24:05.403" v="164"/>
          <ac:spMkLst>
            <pc:docMk/>
            <pc:sldMk cId="3885974217" sldId="266"/>
            <ac:spMk id="4" creationId="{F51F843E-7975-413D-A405-AFB9C792163C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25:51.968" v="211" actId="1076"/>
          <ac:spMkLst>
            <pc:docMk/>
            <pc:sldMk cId="3885974217" sldId="266"/>
            <ac:spMk id="7" creationId="{6E913373-EB64-4E63-9469-C6C1CDE3D18B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3885974217" sldId="266"/>
            <ac:picMk id="5" creationId="{53AE84E7-BD17-4CA8-9EB2-2CB64A8DAC11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3885974217" sldId="266"/>
            <ac:picMk id="6" creationId="{A606E71A-AE5D-4736-89C0-B809DA7E1BED}"/>
          </ac:picMkLst>
        </pc:picChg>
      </pc:sldChg>
      <pc:sldChg chg="new del">
        <pc:chgData name="NADIA NAPIÓRA" userId="S::nadia.napiora@sp58katowice.onmicrosoft.com::319b5439-0df9-434d-9360-fc93739b038f" providerId="AD" clId="Web-{FECF3046-F9F3-B916-67C8-AF42645F415C}" dt="2021-04-25T13:28:51.488" v="213"/>
        <pc:sldMkLst>
          <pc:docMk/>
          <pc:sldMk cId="742478116" sldId="267"/>
        </pc:sldMkLst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34.319" v="643"/>
        <pc:sldMkLst>
          <pc:docMk/>
          <pc:sldMk cId="3117718559" sldId="267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117718559" sldId="267"/>
            <ac:spMk id="2" creationId="{1610122D-FE8E-4D88-9DB0-D5FECECA5D16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29:17.145" v="215"/>
          <ac:spMkLst>
            <pc:docMk/>
            <pc:sldMk cId="3117718559" sldId="267"/>
            <ac:spMk id="3" creationId="{82CA3EBD-F6BE-4B0F-B7C9-83A19E776B96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31:35.242" v="252"/>
          <ac:spMkLst>
            <pc:docMk/>
            <pc:sldMk cId="3117718559" sldId="267"/>
            <ac:spMk id="4" creationId="{4D7493B5-FD3F-43BB-A8A1-12A4FCC45416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31:48.915" v="257" actId="1076"/>
          <ac:spMkLst>
            <pc:docMk/>
            <pc:sldMk cId="3117718559" sldId="267"/>
            <ac:spMk id="6" creationId="{E147C144-C128-4319-B84F-4B687631FEA1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31:47.477" v="256" actId="1076"/>
          <ac:spMkLst>
            <pc:docMk/>
            <pc:sldMk cId="3117718559" sldId="267"/>
            <ac:spMk id="7" creationId="{4E5045EA-F40C-49A7-B42C-9F6F60B10F9F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31:51.149" v="258" actId="1076"/>
          <ac:spMkLst>
            <pc:docMk/>
            <pc:sldMk cId="3117718559" sldId="267"/>
            <ac:spMk id="8" creationId="{8F18F9BF-438A-4588-AE0A-4F56E939596A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31:56.415" v="260" actId="1076"/>
          <ac:spMkLst>
            <pc:docMk/>
            <pc:sldMk cId="3117718559" sldId="267"/>
            <ac:spMk id="9" creationId="{781BC5E8-944E-4B11-B5AB-5A71B2C4867F}"/>
          </ac:spMkLst>
        </pc:spChg>
        <pc:spChg chg="add mod">
          <ac:chgData name="NADIA NAPIÓRA" userId="S::nadia.napiora@sp58katowice.onmicrosoft.com::319b5439-0df9-434d-9360-fc93739b038f" providerId="AD" clId="Web-{FECF3046-F9F3-B916-67C8-AF42645F415C}" dt="2021-04-25T13:31:54.477" v="259" actId="1076"/>
          <ac:spMkLst>
            <pc:docMk/>
            <pc:sldMk cId="3117718559" sldId="267"/>
            <ac:spMk id="10" creationId="{83386C2B-92D2-41AC-BAEF-049F43CF4EA1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3117718559" sldId="267"/>
            <ac:picMk id="5" creationId="{9DADF045-BE1D-45A2-B1C4-30686D88ED8D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3117718559" sldId="267"/>
            <ac:picMk id="11" creationId="{AA6D0FE3-5550-41F6-82A5-5DB27B3C076D}"/>
          </ac:picMkLst>
        </pc:picChg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40.069" v="645"/>
        <pc:sldMkLst>
          <pc:docMk/>
          <pc:sldMk cId="3720704049" sldId="268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3720704049" sldId="268"/>
            <ac:spMk id="2" creationId="{3C6025CD-0F5D-4EB9-82D6-13376BDC39B7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35:14.280" v="262"/>
          <ac:spMkLst>
            <pc:docMk/>
            <pc:sldMk cId="3720704049" sldId="268"/>
            <ac:spMk id="3" creationId="{0BC505C2-5AA2-4D01-8D49-BCF9330D54D4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35:26.984" v="263"/>
          <ac:spMkLst>
            <pc:docMk/>
            <pc:sldMk cId="3720704049" sldId="268"/>
            <ac:spMk id="4" creationId="{0EECB003-2A83-4C34-AC3E-FCD9DA28B500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3720704049" sldId="268"/>
            <ac:picMk id="5" creationId="{33DB1811-0380-4753-9B43-72092D597280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3720704049" sldId="268"/>
            <ac:picMk id="6" creationId="{FE4BDEF1-1CD9-4244-B68C-00BDBE194357}"/>
          </ac:picMkLst>
        </pc:picChg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43.178" v="646"/>
        <pc:sldMkLst>
          <pc:docMk/>
          <pc:sldMk cId="654546609" sldId="269"/>
        </pc:sldMkLst>
        <pc:spChg chg="del">
          <ac:chgData name="NADIA NAPIÓRA" userId="S::nadia.napiora@sp58katowice.onmicrosoft.com::319b5439-0df9-434d-9360-fc93739b038f" providerId="AD" clId="Web-{FECF3046-F9F3-B916-67C8-AF42645F415C}" dt="2021-04-25T13:39:08.364" v="294"/>
          <ac:spMkLst>
            <pc:docMk/>
            <pc:sldMk cId="654546609" sldId="269"/>
            <ac:spMk id="2" creationId="{63A8D729-3347-461E-8EBF-54CCDC931857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37:32.643" v="288"/>
          <ac:spMkLst>
            <pc:docMk/>
            <pc:sldMk cId="654546609" sldId="269"/>
            <ac:spMk id="3" creationId="{B0F203C9-7303-4F66-9436-1C67A6FB780F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654546609" sldId="269"/>
            <ac:picMk id="4" creationId="{5D07B8CA-1898-4453-9E42-3CD280D5C77E}"/>
          </ac:picMkLst>
        </pc:picChg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44.538" v="647"/>
        <pc:sldMkLst>
          <pc:docMk/>
          <pc:sldMk cId="2113739934" sldId="270"/>
        </pc:sldMkLst>
        <pc:spChg chg="del">
          <ac:chgData name="NADIA NAPIÓRA" userId="S::nadia.napiora@sp58katowice.onmicrosoft.com::319b5439-0df9-434d-9360-fc93739b038f" providerId="AD" clId="Web-{FECF3046-F9F3-B916-67C8-AF42645F415C}" dt="2021-04-25T13:44:52.200" v="305"/>
          <ac:spMkLst>
            <pc:docMk/>
            <pc:sldMk cId="2113739934" sldId="270"/>
            <ac:spMk id="2" creationId="{CD6699DB-9D6A-4B00-87FB-79C1616C8397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40:48.194" v="297"/>
          <ac:spMkLst>
            <pc:docMk/>
            <pc:sldMk cId="2113739934" sldId="270"/>
            <ac:spMk id="3" creationId="{E54A2E03-C518-4F0E-BDEC-A80A77200CD4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44:30.481" v="300"/>
          <ac:spMkLst>
            <pc:docMk/>
            <pc:sldMk cId="2113739934" sldId="270"/>
            <ac:spMk id="4" creationId="{65D4DF56-37A5-48CB-A12B-B456B5F294AD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113739934" sldId="270"/>
            <ac:picMk id="5" creationId="{B87795D0-9A51-423D-966D-FFA3A1E9852C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2113739934" sldId="270"/>
            <ac:picMk id="6" creationId="{E078369C-21AE-49A8-8671-3A82C5C5E72B}"/>
          </ac:picMkLst>
        </pc:picChg>
      </pc:sldChg>
      <pc:sldChg chg="addSp delSp modSp new mod modTransition modClrScheme chgLayout">
        <pc:chgData name="NADIA NAPIÓRA" userId="S::nadia.napiora@sp58katowice.onmicrosoft.com::319b5439-0df9-434d-9360-fc93739b038f" providerId="AD" clId="Web-{FECF3046-F9F3-B916-67C8-AF42645F415C}" dt="2021-04-25T14:10:46.678" v="648"/>
        <pc:sldMkLst>
          <pc:docMk/>
          <pc:sldMk cId="1446871018" sldId="271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49:43.176" v="351"/>
          <ac:spMkLst>
            <pc:docMk/>
            <pc:sldMk cId="1446871018" sldId="271"/>
            <ac:spMk id="2" creationId="{FDAA07F3-EFA1-4D6A-999A-CA5C961CDF98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46:42.812" v="313"/>
          <ac:spMkLst>
            <pc:docMk/>
            <pc:sldMk cId="1446871018" sldId="271"/>
            <ac:spMk id="3" creationId="{911E7B47-BD1C-40DA-88D3-50F2308F1E8D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3:49:43.176" v="351"/>
          <ac:picMkLst>
            <pc:docMk/>
            <pc:sldMk cId="1446871018" sldId="271"/>
            <ac:picMk id="4" creationId="{6C4E1445-BDEA-4200-8FA1-A2D12E3F0E19}"/>
          </ac:picMkLst>
        </pc:picChg>
      </pc:sldChg>
      <pc:sldChg chg="modSp new del">
        <pc:chgData name="NADIA NAPIÓRA" userId="S::nadia.napiora@sp58katowice.onmicrosoft.com::319b5439-0df9-434d-9360-fc93739b038f" providerId="AD" clId="Web-{FECF3046-F9F3-B916-67C8-AF42645F415C}" dt="2021-04-25T13:45:46.295" v="311"/>
        <pc:sldMkLst>
          <pc:docMk/>
          <pc:sldMk cId="4146309760" sldId="271"/>
        </pc:sldMkLst>
        <pc:spChg chg="mod">
          <ac:chgData name="NADIA NAPIÓRA" userId="S::nadia.napiora@sp58katowice.onmicrosoft.com::319b5439-0df9-434d-9360-fc93739b038f" providerId="AD" clId="Web-{FECF3046-F9F3-B916-67C8-AF42645F415C}" dt="2021-04-25T13:45:42.201" v="310" actId="20577"/>
          <ac:spMkLst>
            <pc:docMk/>
            <pc:sldMk cId="4146309760" sldId="271"/>
            <ac:spMk id="2" creationId="{75F5C938-9022-428B-851B-11BC0C54A32A}"/>
          </ac:spMkLst>
        </pc:spChg>
      </pc:sldChg>
      <pc:sldChg chg="addSp delSp modSp new mod modTransition setBg modClrScheme chgLayout">
        <pc:chgData name="NADIA NAPIÓRA" userId="S::nadia.napiora@sp58katowice.onmicrosoft.com::319b5439-0df9-434d-9360-fc93739b038f" providerId="AD" clId="Web-{FECF3046-F9F3-B916-67C8-AF42645F415C}" dt="2021-04-25T14:10:48.444" v="649"/>
        <pc:sldMkLst>
          <pc:docMk/>
          <pc:sldMk cId="1657231662" sldId="272"/>
        </pc:sldMkLst>
        <pc:spChg chg="mod ord">
          <ac:chgData name="NADIA NAPIÓRA" userId="S::nadia.napiora@sp58katowice.onmicrosoft.com::319b5439-0df9-434d-9360-fc93739b038f" providerId="AD" clId="Web-{FECF3046-F9F3-B916-67C8-AF42645F415C}" dt="2021-04-25T13:58:01.142" v="403" actId="1076"/>
          <ac:spMkLst>
            <pc:docMk/>
            <pc:sldMk cId="1657231662" sldId="272"/>
            <ac:spMk id="2" creationId="{3CA75183-CF2B-4392-B99E-782771E0FCF4}"/>
          </ac:spMkLst>
        </pc:spChg>
        <pc:spChg chg="del mod ord">
          <ac:chgData name="NADIA NAPIÓRA" userId="S::nadia.napiora@sp58katowice.onmicrosoft.com::319b5439-0df9-434d-9360-fc93739b038f" providerId="AD" clId="Web-{FECF3046-F9F3-B916-67C8-AF42645F415C}" dt="2021-04-25T13:55:55.592" v="378"/>
          <ac:spMkLst>
            <pc:docMk/>
            <pc:sldMk cId="1657231662" sldId="272"/>
            <ac:spMk id="3" creationId="{43D30E1A-1E0B-444B-8924-1AB7A58F959D}"/>
          </ac:spMkLst>
        </pc:spChg>
        <pc:spChg chg="add del mod ord">
          <ac:chgData name="NADIA NAPIÓRA" userId="S::nadia.napiora@sp58katowice.onmicrosoft.com::319b5439-0df9-434d-9360-fc93739b038f" providerId="AD" clId="Web-{FECF3046-F9F3-B916-67C8-AF42645F415C}" dt="2021-04-25T13:55:43.685" v="375"/>
          <ac:spMkLst>
            <pc:docMk/>
            <pc:sldMk cId="1657231662" sldId="272"/>
            <ac:spMk id="4" creationId="{EB3805EF-E3DC-46D8-A84D-116754D12220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5:55.592" v="378"/>
          <ac:spMkLst>
            <pc:docMk/>
            <pc:sldMk cId="1657231662" sldId="272"/>
            <ac:spMk id="8" creationId="{A6EF5A53-0A64-4CA5-B9C7-1CB97CB5CF1C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5:55.592" v="378"/>
          <ac:spMkLst>
            <pc:docMk/>
            <pc:sldMk cId="1657231662" sldId="272"/>
            <ac:spMk id="9" creationId="{34ABFBEA-4EB0-4D02-A2C0-1733CD3D6F12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1:00.599" v="372"/>
          <ac:spMkLst>
            <pc:docMk/>
            <pc:sldMk cId="1657231662" sldId="272"/>
            <ac:spMk id="10" creationId="{A6EF5A53-0A64-4CA5-B9C7-1CB97CB5CF1C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5:55.576" v="377"/>
          <ac:spMkLst>
            <pc:docMk/>
            <pc:sldMk cId="1657231662" sldId="272"/>
            <ac:spMk id="11" creationId="{A6EF5A53-0A64-4CA5-B9C7-1CB97CB5CF1C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1:00.599" v="372"/>
          <ac:spMkLst>
            <pc:docMk/>
            <pc:sldMk cId="1657231662" sldId="272"/>
            <ac:spMk id="12" creationId="{34ABFBEA-4EB0-4D02-A2C0-1733CD3D6F12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5:55.576" v="377"/>
          <ac:spMkLst>
            <pc:docMk/>
            <pc:sldMk cId="1657231662" sldId="272"/>
            <ac:spMk id="13" creationId="{34ABFBEA-4EB0-4D02-A2C0-1733CD3D6F12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1:00.599" v="372"/>
          <ac:spMkLst>
            <pc:docMk/>
            <pc:sldMk cId="1657231662" sldId="272"/>
            <ac:spMk id="14" creationId="{19E083F6-57F4-487B-A766-EA0462B1EED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5:55.576" v="377"/>
          <ac:spMkLst>
            <pc:docMk/>
            <pc:sldMk cId="1657231662" sldId="272"/>
            <ac:spMk id="15" creationId="{19E083F6-57F4-487B-A766-EA0462B1EED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1:00.599" v="372"/>
          <ac:spMkLst>
            <pc:docMk/>
            <pc:sldMk cId="1657231662" sldId="272"/>
            <ac:spMk id="16" creationId="{987A0FBA-CC04-4256-A8EB-BB3C543E989C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5:55.576" v="377"/>
          <ac:spMkLst>
            <pc:docMk/>
            <pc:sldMk cId="1657231662" sldId="272"/>
            <ac:spMk id="17" creationId="{987A0FBA-CC04-4256-A8EB-BB3C543E989C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1:00.599" v="372"/>
          <ac:spMkLst>
            <pc:docMk/>
            <pc:sldMk cId="1657231662" sldId="272"/>
            <ac:spMk id="18" creationId="{3362A0EA-3E81-4464-94B8-70BE5870EDC0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5:55.576" v="377"/>
          <ac:spMkLst>
            <pc:docMk/>
            <pc:sldMk cId="1657231662" sldId="272"/>
            <ac:spMk id="19" creationId="{3362A0EA-3E81-4464-94B8-70BE5870EDC0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5:55.592" v="378"/>
          <ac:spMkLst>
            <pc:docMk/>
            <pc:sldMk cId="1657231662" sldId="272"/>
            <ac:spMk id="20" creationId="{19E083F6-57F4-487B-A766-EA0462B1EED8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5:55.592" v="378"/>
          <ac:spMkLst>
            <pc:docMk/>
            <pc:sldMk cId="1657231662" sldId="272"/>
            <ac:spMk id="21" creationId="{7A18C9FB-EC4C-4DAE-8F7D-C6E5AF607958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5:55.592" v="378"/>
          <ac:spMkLst>
            <pc:docMk/>
            <pc:sldMk cId="1657231662" sldId="272"/>
            <ac:spMk id="22" creationId="{0ED8FC7E-742C-4B53-B6FF-F19F8EDA28B3}"/>
          </ac:spMkLst>
        </pc:spChg>
        <pc:picChg chg="add del mod ord">
          <ac:chgData name="NADIA NAPIÓRA" userId="S::nadia.napiora@sp58katowice.onmicrosoft.com::319b5439-0df9-434d-9360-fc93739b038f" providerId="AD" clId="Web-{FECF3046-F9F3-B916-67C8-AF42645F415C}" dt="2021-04-25T13:51:01.787" v="373"/>
          <ac:picMkLst>
            <pc:docMk/>
            <pc:sldMk cId="1657231662" sldId="272"/>
            <ac:picMk id="5" creationId="{8A7E4B0E-BDD6-4809-9AC9-87EB53BB06E9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55:55.592" v="378"/>
          <ac:picMkLst>
            <pc:docMk/>
            <pc:sldMk cId="1657231662" sldId="272"/>
            <ac:picMk id="6" creationId="{7E88750C-2CEA-40FF-88EA-3518BDAB7019}"/>
          </ac:picMkLst>
        </pc:picChg>
      </pc:sldChg>
      <pc:sldChg chg="addSp delSp modSp new mod modTransition setBg">
        <pc:chgData name="NADIA NAPIÓRA" userId="S::nadia.napiora@sp58katowice.onmicrosoft.com::319b5439-0df9-434d-9360-fc93739b038f" providerId="AD" clId="Web-{FECF3046-F9F3-B916-67C8-AF42645F415C}" dt="2021-04-25T14:10:50.928" v="650"/>
        <pc:sldMkLst>
          <pc:docMk/>
          <pc:sldMk cId="848204785" sldId="273"/>
        </pc:sldMkLst>
        <pc:spChg chg="mod ord">
          <ac:chgData name="NADIA NAPIÓRA" userId="S::nadia.napiora@sp58katowice.onmicrosoft.com::319b5439-0df9-434d-9360-fc93739b038f" providerId="AD" clId="Web-{FECF3046-F9F3-B916-67C8-AF42645F415C}" dt="2021-04-25T14:03:29.855" v="508" actId="20577"/>
          <ac:spMkLst>
            <pc:docMk/>
            <pc:sldMk cId="848204785" sldId="273"/>
            <ac:spMk id="2" creationId="{214FD4D6-E0BB-4D06-BC82-F6B1AB23C0E0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58:39.142" v="405"/>
          <ac:spMkLst>
            <pc:docMk/>
            <pc:sldMk cId="848204785" sldId="273"/>
            <ac:spMk id="3" creationId="{0E23570F-2A7A-4035-A673-32B647CC3F30}"/>
          </ac:spMkLst>
        </pc:spChg>
        <pc:spChg chg="del">
          <ac:chgData name="NADIA NAPIÓRA" userId="S::nadia.napiora@sp58katowice.onmicrosoft.com::319b5439-0df9-434d-9360-fc93739b038f" providerId="AD" clId="Web-{FECF3046-F9F3-B916-67C8-AF42645F415C}" dt="2021-04-25T13:59:07.971" v="406"/>
          <ac:spMkLst>
            <pc:docMk/>
            <pc:sldMk cId="848204785" sldId="273"/>
            <ac:spMk id="4" creationId="{88CD6E8C-C4E6-479E-8B37-250524FE5799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9:35.863" v="412"/>
          <ac:spMkLst>
            <pc:docMk/>
            <pc:sldMk cId="848204785" sldId="273"/>
            <ac:spMk id="8" creationId="{A6EF5A53-0A64-4CA5-B9C7-1CB97CB5CF1C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9:35.863" v="412"/>
          <ac:spMkLst>
            <pc:docMk/>
            <pc:sldMk cId="848204785" sldId="273"/>
            <ac:spMk id="9" creationId="{34ABFBEA-4EB0-4D02-A2C0-1733CD3D6F12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9:35.863" v="411"/>
          <ac:spMkLst>
            <pc:docMk/>
            <pc:sldMk cId="848204785" sldId="273"/>
            <ac:spMk id="10" creationId="{7DBC6369-5ABE-48D6-A9EF-C3C4A6A6A0A7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9:35.863" v="412"/>
          <ac:spMkLst>
            <pc:docMk/>
            <pc:sldMk cId="848204785" sldId="273"/>
            <ac:spMk id="11" creationId="{19E083F6-57F4-487B-A766-EA0462B1EED8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9:35.863" v="412"/>
          <ac:spMkLst>
            <pc:docMk/>
            <pc:sldMk cId="848204785" sldId="273"/>
            <ac:spMk id="12" creationId="{075615F8-B807-416B-8DBB-536E4371AA51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9:35.863" v="411"/>
          <ac:spMkLst>
            <pc:docMk/>
            <pc:sldMk cId="848204785" sldId="273"/>
            <ac:spMk id="13" creationId="{A6EF5A53-0A64-4CA5-B9C7-1CB97CB5CF1C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3:59:35.863" v="412"/>
          <ac:spMkLst>
            <pc:docMk/>
            <pc:sldMk cId="848204785" sldId="273"/>
            <ac:spMk id="14" creationId="{20758FF1-C584-443B-AD47-57B8F296C8A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9:35.863" v="411"/>
          <ac:spMkLst>
            <pc:docMk/>
            <pc:sldMk cId="848204785" sldId="273"/>
            <ac:spMk id="15" creationId="{34ABFBEA-4EB0-4D02-A2C0-1733CD3D6F12}"/>
          </ac:spMkLst>
        </pc:spChg>
        <pc:spChg chg="add del mod">
          <ac:chgData name="NADIA NAPIÓRA" userId="S::nadia.napiora@sp58katowice.onmicrosoft.com::319b5439-0df9-434d-9360-fc93739b038f" providerId="AD" clId="Web-{FECF3046-F9F3-B916-67C8-AF42645F415C}" dt="2021-04-25T14:00:21.335" v="430"/>
          <ac:spMkLst>
            <pc:docMk/>
            <pc:sldMk cId="848204785" sldId="273"/>
            <ac:spMk id="16" creationId="{995E9B5C-9B69-4A5D-9C80-F733AF931DA3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9:35.863" v="411"/>
          <ac:spMkLst>
            <pc:docMk/>
            <pc:sldMk cId="848204785" sldId="273"/>
            <ac:spMk id="17" creationId="{19E083F6-57F4-487B-A766-EA0462B1EED8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9:35.863" v="411"/>
          <ac:spMkLst>
            <pc:docMk/>
            <pc:sldMk cId="848204785" sldId="273"/>
            <ac:spMk id="19" creationId="{075615F8-B807-416B-8DBB-536E4371AA51}"/>
          </ac:spMkLst>
        </pc:spChg>
        <pc:spChg chg="add del">
          <ac:chgData name="NADIA NAPIÓRA" userId="S::nadia.napiora@sp58katowice.onmicrosoft.com::319b5439-0df9-434d-9360-fc93739b038f" providerId="AD" clId="Web-{FECF3046-F9F3-B916-67C8-AF42645F415C}" dt="2021-04-25T13:59:35.863" v="411"/>
          <ac:spMkLst>
            <pc:docMk/>
            <pc:sldMk cId="848204785" sldId="273"/>
            <ac:spMk id="21" creationId="{B4E82C7F-8602-4A38-A43F-2CC20AB9D887}"/>
          </ac:spMkLst>
        </pc:spChg>
        <pc:picChg chg="add mod ord">
          <ac:chgData name="NADIA NAPIÓRA" userId="S::nadia.napiora@sp58katowice.onmicrosoft.com::319b5439-0df9-434d-9360-fc93739b038f" providerId="AD" clId="Web-{FECF3046-F9F3-B916-67C8-AF42645F415C}" dt="2021-04-25T14:00:01.928" v="426" actId="14100"/>
          <ac:picMkLst>
            <pc:docMk/>
            <pc:sldMk cId="848204785" sldId="273"/>
            <ac:picMk id="5" creationId="{9DAAF9B8-7BB4-4915-8715-E4F03AA9A7A4}"/>
          </ac:picMkLst>
        </pc:picChg>
        <pc:picChg chg="add mod ord">
          <ac:chgData name="NADIA NAPIÓRA" userId="S::nadia.napiora@sp58katowice.onmicrosoft.com::319b5439-0df9-434d-9360-fc93739b038f" providerId="AD" clId="Web-{FECF3046-F9F3-B916-67C8-AF42645F415C}" dt="2021-04-25T13:59:35.863" v="412"/>
          <ac:picMkLst>
            <pc:docMk/>
            <pc:sldMk cId="848204785" sldId="273"/>
            <ac:picMk id="6" creationId="{54C7AECA-9120-48F6-96AF-03EBB9128BA7}"/>
          </ac:picMkLst>
        </pc:picChg>
      </pc:sldChg>
      <pc:sldChg chg="addSp modSp new mod modTransition setBg">
        <pc:chgData name="NADIA NAPIÓRA" userId="S::nadia.napiora@sp58katowice.onmicrosoft.com::319b5439-0df9-434d-9360-fc93739b038f" providerId="AD" clId="Web-{FECF3046-F9F3-B916-67C8-AF42645F415C}" dt="2021-04-25T14:10:53.491" v="651"/>
        <pc:sldMkLst>
          <pc:docMk/>
          <pc:sldMk cId="814525017" sldId="274"/>
        </pc:sldMkLst>
        <pc:spChg chg="mod ord">
          <ac:chgData name="NADIA NAPIÓRA" userId="S::nadia.napiora@sp58katowice.onmicrosoft.com::319b5439-0df9-434d-9360-fc93739b038f" providerId="AD" clId="Web-{FECF3046-F9F3-B916-67C8-AF42645F415C}" dt="2021-04-25T14:09:33.942" v="630" actId="1076"/>
          <ac:spMkLst>
            <pc:docMk/>
            <pc:sldMk cId="814525017" sldId="274"/>
            <ac:spMk id="2" creationId="{BD22CCCB-FBC1-4C61-9882-618215859264}"/>
          </ac:spMkLst>
        </pc:spChg>
        <pc:spChg chg="mod ord">
          <ac:chgData name="NADIA NAPIÓRA" userId="S::nadia.napiora@sp58katowice.onmicrosoft.com::319b5439-0df9-434d-9360-fc93739b038f" providerId="AD" clId="Web-{FECF3046-F9F3-B916-67C8-AF42645F415C}" dt="2021-04-25T14:09:40.677" v="631" actId="1076"/>
          <ac:spMkLst>
            <pc:docMk/>
            <pc:sldMk cId="814525017" sldId="274"/>
            <ac:spMk id="3" creationId="{382C3FEB-BC7B-454D-A7FA-ADE1FAD2A3C6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4:09:18.723" v="629"/>
          <ac:spMkLst>
            <pc:docMk/>
            <pc:sldMk cId="814525017" sldId="274"/>
            <ac:spMk id="9" creationId="{987A0FBA-CC04-4256-A8EB-BB3C543E989C}"/>
          </ac:spMkLst>
        </pc:spChg>
        <pc:spChg chg="add">
          <ac:chgData name="NADIA NAPIÓRA" userId="S::nadia.napiora@sp58katowice.onmicrosoft.com::319b5439-0df9-434d-9360-fc93739b038f" providerId="AD" clId="Web-{FECF3046-F9F3-B916-67C8-AF42645F415C}" dt="2021-04-25T14:09:18.723" v="629"/>
          <ac:spMkLst>
            <pc:docMk/>
            <pc:sldMk cId="814525017" sldId="274"/>
            <ac:spMk id="11" creationId="{3362A0EA-3E81-4464-94B8-70BE5870EDC0}"/>
          </ac:spMkLst>
        </pc:spChg>
        <pc:picChg chg="add mod">
          <ac:chgData name="NADIA NAPIÓRA" userId="S::nadia.napiora@sp58katowice.onmicrosoft.com::319b5439-0df9-434d-9360-fc93739b038f" providerId="AD" clId="Web-{FECF3046-F9F3-B916-67C8-AF42645F415C}" dt="2021-04-25T14:09:18.723" v="629"/>
          <ac:picMkLst>
            <pc:docMk/>
            <pc:sldMk cId="814525017" sldId="274"/>
            <ac:picMk id="4" creationId="{C1522FF4-CEFB-4677-B291-6837374AED33}"/>
          </ac:picMkLst>
        </pc:picChg>
      </pc:sldChg>
      <pc:sldMasterChg chg="add del addSldLayout delSldLayout">
        <pc:chgData name="NADIA NAPIÓRA" userId="S::nadia.napiora@sp58katowice.onmicrosoft.com::319b5439-0df9-434d-9360-fc93739b038f" providerId="AD" clId="Web-{FECF3046-F9F3-B916-67C8-AF42645F415C}" dt="2021-04-25T13:49:43.176" v="351"/>
        <pc:sldMasterMkLst>
          <pc:docMk/>
          <pc:sldMasterMk cId="3319919374" sldId="2147483660"/>
        </pc:sldMasterMkLst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3613660230" sldId="2147483661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2749697711" sldId="2147483662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3258248132" sldId="2147483663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3023689834" sldId="2147483664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3232639114" sldId="2147483665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2976365347" sldId="2147483666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2498148296" sldId="2147483667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2762799059" sldId="2147483668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711235996" sldId="2147483669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3130418251" sldId="2147483670"/>
          </pc:sldLayoutMkLst>
        </pc:sldLayoutChg>
        <pc:sldLayoutChg chg="add del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3319919374" sldId="2147483660"/>
            <pc:sldLayoutMk cId="2849781879" sldId="2147483671"/>
          </pc:sldLayoutMkLst>
        </pc:sldLayoutChg>
      </pc:sldMasterChg>
      <pc:sldMasterChg chg="add del addSldLayout delSldLayout modSldLayout">
        <pc:chgData name="NADIA NAPIÓRA" userId="S::nadia.napiora@sp58katowice.onmicrosoft.com::319b5439-0df9-434d-9360-fc93739b038f" providerId="AD" clId="Web-{FECF3046-F9F3-B916-67C8-AF42645F415C}" dt="2021-04-25T13:49:43.176" v="351"/>
        <pc:sldMasterMkLst>
          <pc:docMk/>
          <pc:sldMasterMk cId="4126393262" sldId="2147483672"/>
        </pc:sldMasterMkLst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142456911" sldId="2147483673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3842743661" sldId="2147483674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212985215" sldId="2147483675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2810772940" sldId="2147483676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690737697" sldId="2147483677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513118856" sldId="2147483678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29143453" sldId="2147483679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3813362565" sldId="2147483680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336791400" sldId="2147483681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652206108" sldId="2147483682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43.176" v="351"/>
          <pc:sldLayoutMkLst>
            <pc:docMk/>
            <pc:sldMasterMk cId="4126393262" sldId="2147483672"/>
            <pc:sldLayoutMk cId="1786910789" sldId="2147483683"/>
          </pc:sldLayoutMkLst>
        </pc:sldLayoutChg>
      </pc:sldMasterChg>
      <pc:sldMasterChg chg="add del addSldLayout delSldLayout modSldLayout">
        <pc:chgData name="NADIA NAPIÓRA" userId="S::nadia.napiora@sp58katowice.onmicrosoft.com::319b5439-0df9-434d-9360-fc93739b038f" providerId="AD" clId="Web-{FECF3046-F9F3-B916-67C8-AF42645F415C}" dt="2021-04-25T13:49:39.097" v="350"/>
        <pc:sldMasterMkLst>
          <pc:docMk/>
          <pc:sldMasterMk cId="2382491898" sldId="2147483684"/>
        </pc:sldMasterMkLst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3782824514" sldId="2147483685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2347361864" sldId="2147483686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4003157996" sldId="2147483687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2404011471" sldId="2147483688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2630181074" sldId="2147483689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2702592700" sldId="2147483690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1963789025" sldId="2147483691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3620390548" sldId="2147483692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2235721217" sldId="2147483693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773182793" sldId="2147483694"/>
          </pc:sldLayoutMkLst>
        </pc:sldLayoutChg>
        <pc:sldLayoutChg chg="add del mod replId">
          <pc:chgData name="NADIA NAPIÓRA" userId="S::nadia.napiora@sp58katowice.onmicrosoft.com::319b5439-0df9-434d-9360-fc93739b038f" providerId="AD" clId="Web-{FECF3046-F9F3-B916-67C8-AF42645F415C}" dt="2021-04-25T13:49:39.097" v="350"/>
          <pc:sldLayoutMkLst>
            <pc:docMk/>
            <pc:sldMasterMk cId="2382491898" sldId="2147483684"/>
            <pc:sldLayoutMk cId="1534442808" sldId="2147483695"/>
          </pc:sldLayoutMkLst>
        </pc:sldLayoutChg>
      </pc:sldMasterChg>
    </pc:docChg>
  </pc:docChgLst>
  <pc:docChgLst>
    <pc:chgData name="NADIA NAPIÓRA" userId="S::nadia.napiora@sp58katowice.onmicrosoft.com::319b5439-0df9-434d-9360-fc93739b038f" providerId="AD" clId="Web-{D873BD40-D532-7677-516B-15EF4FA832FD}"/>
    <pc:docChg chg="addSld modSld">
      <pc:chgData name="NADIA NAPIÓRA" userId="S::nadia.napiora@sp58katowice.onmicrosoft.com::319b5439-0df9-434d-9360-fc93739b038f" providerId="AD" clId="Web-{D873BD40-D532-7677-516B-15EF4FA832FD}" dt="2021-04-25T11:13:07.889" v="197" actId="20577"/>
      <pc:docMkLst>
        <pc:docMk/>
      </pc:docMkLst>
      <pc:sldChg chg="addSp delSp modSp addAnim">
        <pc:chgData name="NADIA NAPIÓRA" userId="S::nadia.napiora@sp58katowice.onmicrosoft.com::319b5439-0df9-434d-9360-fc93739b038f" providerId="AD" clId="Web-{D873BD40-D532-7677-516B-15EF4FA832FD}" dt="2021-04-25T11:00:13.658" v="39" actId="20577"/>
        <pc:sldMkLst>
          <pc:docMk/>
          <pc:sldMk cId="3223555816" sldId="257"/>
        </pc:sldMkLst>
        <pc:spChg chg="mod">
          <ac:chgData name="NADIA NAPIÓRA" userId="S::nadia.napiora@sp58katowice.onmicrosoft.com::319b5439-0df9-434d-9360-fc93739b038f" providerId="AD" clId="Web-{D873BD40-D532-7677-516B-15EF4FA832FD}" dt="2021-04-25T10:58:36.219" v="10" actId="1076"/>
          <ac:spMkLst>
            <pc:docMk/>
            <pc:sldMk cId="3223555816" sldId="257"/>
            <ac:spMk id="2" creationId="{77745467-AB5C-4320-AF2E-09A5E2EEB9B4}"/>
          </ac:spMkLst>
        </pc:spChg>
        <pc:spChg chg="mod">
          <ac:chgData name="NADIA NAPIÓRA" userId="S::nadia.napiora@sp58katowice.onmicrosoft.com::319b5439-0df9-434d-9360-fc93739b038f" providerId="AD" clId="Web-{D873BD40-D532-7677-516B-15EF4FA832FD}" dt="2021-04-25T11:00:13.658" v="39" actId="20577"/>
          <ac:spMkLst>
            <pc:docMk/>
            <pc:sldMk cId="3223555816" sldId="257"/>
            <ac:spMk id="3" creationId="{9D342190-CDE8-4B81-8395-62FD9F2902F5}"/>
          </ac:spMkLst>
        </pc:spChg>
        <pc:spChg chg="del">
          <ac:chgData name="NADIA NAPIÓRA" userId="S::nadia.napiora@sp58katowice.onmicrosoft.com::319b5439-0df9-434d-9360-fc93739b038f" providerId="AD" clId="Web-{D873BD40-D532-7677-516B-15EF4FA832FD}" dt="2021-04-25T10:58:16.437" v="3"/>
          <ac:spMkLst>
            <pc:docMk/>
            <pc:sldMk cId="3223555816" sldId="257"/>
            <ac:spMk id="18" creationId="{7A18C9FB-EC4C-4DAE-8F7D-C6E5AF607958}"/>
          </ac:spMkLst>
        </pc:spChg>
        <pc:spChg chg="del">
          <ac:chgData name="NADIA NAPIÓRA" userId="S::nadia.napiora@sp58katowice.onmicrosoft.com::319b5439-0df9-434d-9360-fc93739b038f" providerId="AD" clId="Web-{D873BD40-D532-7677-516B-15EF4FA832FD}" dt="2021-04-25T10:58:16.437" v="3"/>
          <ac:spMkLst>
            <pc:docMk/>
            <pc:sldMk cId="3223555816" sldId="257"/>
            <ac:spMk id="20" creationId="{B47A9921-6509-49C2-BEBF-924F28066091}"/>
          </ac:spMkLst>
        </pc:spChg>
        <pc:spChg chg="add">
          <ac:chgData name="NADIA NAPIÓRA" userId="S::nadia.napiora@sp58katowice.onmicrosoft.com::319b5439-0df9-434d-9360-fc93739b038f" providerId="AD" clId="Web-{D873BD40-D532-7677-516B-15EF4FA832FD}" dt="2021-04-25T10:58:16.437" v="3"/>
          <ac:spMkLst>
            <pc:docMk/>
            <pc:sldMk cId="3223555816" sldId="257"/>
            <ac:spMk id="22" creationId="{7A18C9FB-EC4C-4DAE-8F7D-C6E5AF607958}"/>
          </ac:spMkLst>
        </pc:spChg>
        <pc:spChg chg="add">
          <ac:chgData name="NADIA NAPIÓRA" userId="S::nadia.napiora@sp58katowice.onmicrosoft.com::319b5439-0df9-434d-9360-fc93739b038f" providerId="AD" clId="Web-{D873BD40-D532-7677-516B-15EF4FA832FD}" dt="2021-04-25T10:58:16.437" v="3"/>
          <ac:spMkLst>
            <pc:docMk/>
            <pc:sldMk cId="3223555816" sldId="257"/>
            <ac:spMk id="23" creationId="{55F5D1E8-E605-4EFC-8912-6E191F84FE26}"/>
          </ac:spMkLst>
        </pc:spChg>
        <pc:picChg chg="del mod">
          <ac:chgData name="NADIA NAPIÓRA" userId="S::nadia.napiora@sp58katowice.onmicrosoft.com::319b5439-0df9-434d-9360-fc93739b038f" providerId="AD" clId="Web-{D873BD40-D532-7677-516B-15EF4FA832FD}" dt="2021-04-25T10:58:09.437" v="1"/>
          <ac:picMkLst>
            <pc:docMk/>
            <pc:sldMk cId="3223555816" sldId="257"/>
            <ac:picMk id="4" creationId="{EC2FBA3E-7C7F-4BA3-AC5D-B8A9B3EC3983}"/>
          </ac:picMkLst>
        </pc:picChg>
        <pc:picChg chg="add mod ord">
          <ac:chgData name="NADIA NAPIÓRA" userId="S::nadia.napiora@sp58katowice.onmicrosoft.com::319b5439-0df9-434d-9360-fc93739b038f" providerId="AD" clId="Web-{D873BD40-D532-7677-516B-15EF4FA832FD}" dt="2021-04-25T10:58:16.437" v="3"/>
          <ac:picMkLst>
            <pc:docMk/>
            <pc:sldMk cId="3223555816" sldId="257"/>
            <ac:picMk id="5" creationId="{5A8BEC42-99DA-43F5-BF67-BBBB3E7CD0FB}"/>
          </ac:picMkLst>
        </pc:picChg>
      </pc:sldChg>
      <pc:sldChg chg="addSp modSp new mod setBg">
        <pc:chgData name="NADIA NAPIÓRA" userId="S::nadia.napiora@sp58katowice.onmicrosoft.com::319b5439-0df9-434d-9360-fc93739b038f" providerId="AD" clId="Web-{D873BD40-D532-7677-516B-15EF4FA832FD}" dt="2021-04-25T11:13:07.889" v="197" actId="20577"/>
        <pc:sldMkLst>
          <pc:docMk/>
          <pc:sldMk cId="1963575537" sldId="258"/>
        </pc:sldMkLst>
        <pc:spChg chg="mod">
          <ac:chgData name="NADIA NAPIÓRA" userId="S::nadia.napiora@sp58katowice.onmicrosoft.com::319b5439-0df9-434d-9360-fc93739b038f" providerId="AD" clId="Web-{D873BD40-D532-7677-516B-15EF4FA832FD}" dt="2021-04-25T11:09:25.823" v="153" actId="1076"/>
          <ac:spMkLst>
            <pc:docMk/>
            <pc:sldMk cId="1963575537" sldId="258"/>
            <ac:spMk id="2" creationId="{1018D1C6-01D8-4A04-AE02-319807ABA009}"/>
          </ac:spMkLst>
        </pc:spChg>
        <pc:spChg chg="mod">
          <ac:chgData name="NADIA NAPIÓRA" userId="S::nadia.napiora@sp58katowice.onmicrosoft.com::319b5439-0df9-434d-9360-fc93739b038f" providerId="AD" clId="Web-{D873BD40-D532-7677-516B-15EF4FA832FD}" dt="2021-04-25T11:13:07.889" v="197" actId="20577"/>
          <ac:spMkLst>
            <pc:docMk/>
            <pc:sldMk cId="1963575537" sldId="258"/>
            <ac:spMk id="3" creationId="{35EDD38C-9A43-46B1-9234-99E9A0273C4B}"/>
          </ac:spMkLst>
        </pc:spChg>
        <pc:spChg chg="add">
          <ac:chgData name="NADIA NAPIÓRA" userId="S::nadia.napiora@sp58katowice.onmicrosoft.com::319b5439-0df9-434d-9360-fc93739b038f" providerId="AD" clId="Web-{D873BD40-D532-7677-516B-15EF4FA832FD}" dt="2021-04-25T11:02:09.957" v="42"/>
          <ac:spMkLst>
            <pc:docMk/>
            <pc:sldMk cId="1963575537" sldId="258"/>
            <ac:spMk id="9" creationId="{7A18C9FB-EC4C-4DAE-8F7D-C6E5AF607958}"/>
          </ac:spMkLst>
        </pc:spChg>
        <pc:spChg chg="add">
          <ac:chgData name="NADIA NAPIÓRA" userId="S::nadia.napiora@sp58katowice.onmicrosoft.com::319b5439-0df9-434d-9360-fc93739b038f" providerId="AD" clId="Web-{D873BD40-D532-7677-516B-15EF4FA832FD}" dt="2021-04-25T11:02:09.957" v="42"/>
          <ac:spMkLst>
            <pc:docMk/>
            <pc:sldMk cId="1963575537" sldId="258"/>
            <ac:spMk id="11" creationId="{5DC75FBE-6346-435A-B28A-51464B721091}"/>
          </ac:spMkLst>
        </pc:spChg>
        <pc:picChg chg="add mod ord">
          <ac:chgData name="NADIA NAPIÓRA" userId="S::nadia.napiora@sp58katowice.onmicrosoft.com::319b5439-0df9-434d-9360-fc93739b038f" providerId="AD" clId="Web-{D873BD40-D532-7677-516B-15EF4FA832FD}" dt="2021-04-25T11:02:09.957" v="42"/>
          <ac:picMkLst>
            <pc:docMk/>
            <pc:sldMk cId="1963575537" sldId="258"/>
            <ac:picMk id="4" creationId="{32FA7EFC-86C0-4E23-BA40-145BB6AA3C00}"/>
          </ac:picMkLst>
        </pc:picChg>
      </pc:sldChg>
    </pc:docChg>
  </pc:docChgLst>
  <pc:docChgLst>
    <pc:chgData name="NADIA NAPIÓRA" userId="S::nadia.napiora@sp58katowice.onmicrosoft.com::319b5439-0df9-434d-9360-fc93739b038f" providerId="AD" clId="Web-{27C2C24B-0A53-529E-AAE0-EDFA519D5ACA}"/>
    <pc:docChg chg="addSld delSld modSld sldOrd">
      <pc:chgData name="NADIA NAPIÓRA" userId="S::nadia.napiora@sp58katowice.onmicrosoft.com::319b5439-0df9-434d-9360-fc93739b038f" providerId="AD" clId="Web-{27C2C24B-0A53-529E-AAE0-EDFA519D5ACA}" dt="2021-04-25T12:55:34.119" v="50" actId="1076"/>
      <pc:docMkLst>
        <pc:docMk/>
      </pc:docMkLst>
      <pc:sldChg chg="modSp new">
        <pc:chgData name="NADIA NAPIÓRA" userId="S::nadia.napiora@sp58katowice.onmicrosoft.com::319b5439-0df9-434d-9360-fc93739b038f" providerId="AD" clId="Web-{27C2C24B-0A53-529E-AAE0-EDFA519D5ACA}" dt="2021-04-25T12:55:34.119" v="50" actId="1076"/>
        <pc:sldMkLst>
          <pc:docMk/>
          <pc:sldMk cId="509387512" sldId="262"/>
        </pc:sldMkLst>
        <pc:spChg chg="mod">
          <ac:chgData name="NADIA NAPIÓRA" userId="S::nadia.napiora@sp58katowice.onmicrosoft.com::319b5439-0df9-434d-9360-fc93739b038f" providerId="AD" clId="Web-{27C2C24B-0A53-529E-AAE0-EDFA519D5ACA}" dt="2021-04-25T12:55:34.119" v="50" actId="1076"/>
          <ac:spMkLst>
            <pc:docMk/>
            <pc:sldMk cId="509387512" sldId="262"/>
            <ac:spMk id="2" creationId="{E7D5BAB5-00AC-4178-97AD-68630C8E3315}"/>
          </ac:spMkLst>
        </pc:spChg>
      </pc:sldChg>
      <pc:sldChg chg="addSp delSp modSp new del mod setBg addAnim delAnim">
        <pc:chgData name="NADIA NAPIÓRA" userId="S::nadia.napiora@sp58katowice.onmicrosoft.com::319b5439-0df9-434d-9360-fc93739b038f" providerId="AD" clId="Web-{27C2C24B-0A53-529E-AAE0-EDFA519D5ACA}" dt="2021-04-25T12:54:56.398" v="38"/>
        <pc:sldMkLst>
          <pc:docMk/>
          <pc:sldMk cId="1407987702" sldId="262"/>
        </pc:sldMkLst>
        <pc:spChg chg="del">
          <ac:chgData name="NADIA NAPIÓRA" userId="S::nadia.napiora@sp58katowice.onmicrosoft.com::319b5439-0df9-434d-9360-fc93739b038f" providerId="AD" clId="Web-{27C2C24B-0A53-529E-AAE0-EDFA519D5ACA}" dt="2021-04-25T12:42:46.393" v="4"/>
          <ac:spMkLst>
            <pc:docMk/>
            <pc:sldMk cId="1407987702" sldId="262"/>
            <ac:spMk id="2" creationId="{AA585B57-D061-40AA-B524-9B832E94E0F0}"/>
          </ac:spMkLst>
        </pc:spChg>
        <pc:spChg chg="mod ord">
          <ac:chgData name="NADIA NAPIÓRA" userId="S::nadia.napiora@sp58katowice.onmicrosoft.com::319b5439-0df9-434d-9360-fc93739b038f" providerId="AD" clId="Web-{27C2C24B-0A53-529E-AAE0-EDFA519D5ACA}" dt="2021-04-25T12:53:58.567" v="37"/>
          <ac:spMkLst>
            <pc:docMk/>
            <pc:sldMk cId="1407987702" sldId="262"/>
            <ac:spMk id="3" creationId="{925CFC77-BB51-4E02-8E9A-CD97B4F41037}"/>
          </ac:spMkLst>
        </pc:spChg>
        <pc:spChg chg="add del">
          <ac:chgData name="NADIA NAPIÓRA" userId="S::nadia.napiora@sp58katowice.onmicrosoft.com::319b5439-0df9-434d-9360-fc93739b038f" providerId="AD" clId="Web-{27C2C24B-0A53-529E-AAE0-EDFA519D5ACA}" dt="2021-04-25T12:53:58.567" v="37"/>
          <ac:spMkLst>
            <pc:docMk/>
            <pc:sldMk cId="1407987702" sldId="262"/>
            <ac:spMk id="9" creationId="{7A18C9FB-EC4C-4DAE-8F7D-C6E5AF607958}"/>
          </ac:spMkLst>
        </pc:spChg>
        <pc:spChg chg="add del">
          <ac:chgData name="NADIA NAPIÓRA" userId="S::nadia.napiora@sp58katowice.onmicrosoft.com::319b5439-0df9-434d-9360-fc93739b038f" providerId="AD" clId="Web-{27C2C24B-0A53-529E-AAE0-EDFA519D5ACA}" dt="2021-04-25T12:53:58.567" v="37"/>
          <ac:spMkLst>
            <pc:docMk/>
            <pc:sldMk cId="1407987702" sldId="262"/>
            <ac:spMk id="11" creationId="{55F5D1E8-E605-4EFC-8912-6E191F84FE26}"/>
          </ac:spMkLst>
        </pc:spChg>
        <pc:picChg chg="add mod">
          <ac:chgData name="NADIA NAPIÓRA" userId="S::nadia.napiora@sp58katowice.onmicrosoft.com::319b5439-0df9-434d-9360-fc93739b038f" providerId="AD" clId="Web-{27C2C24B-0A53-529E-AAE0-EDFA519D5ACA}" dt="2021-04-25T12:53:58.567" v="37"/>
          <ac:picMkLst>
            <pc:docMk/>
            <pc:sldMk cId="1407987702" sldId="262"/>
            <ac:picMk id="4" creationId="{105604CB-F452-4A18-94B0-D16D128774DA}"/>
          </ac:picMkLst>
        </pc:picChg>
      </pc:sldChg>
      <pc:sldChg chg="new del ord">
        <pc:chgData name="NADIA NAPIÓRA" userId="S::nadia.napiora@sp58katowice.onmicrosoft.com::319b5439-0df9-434d-9360-fc93739b038f" providerId="AD" clId="Web-{27C2C24B-0A53-529E-AAE0-EDFA519D5ACA}" dt="2021-04-25T12:42:31.361" v="3"/>
        <pc:sldMkLst>
          <pc:docMk/>
          <pc:sldMk cId="3486075216" sldId="263"/>
        </pc:sldMkLst>
      </pc:sldChg>
    </pc:docChg>
  </pc:docChgLst>
  <pc:docChgLst>
    <pc:chgData name="NADIA NAPIÓRA" userId="S::nadia.napiora@sp58katowice.onmicrosoft.com::319b5439-0df9-434d-9360-fc93739b038f" providerId="AD" clId="Web-{3ED551E1-658A-9C75-C1F3-3442B2971B09}"/>
    <pc:docChg chg="modSld">
      <pc:chgData name="NADIA NAPIÓRA" userId="S::nadia.napiora@sp58katowice.onmicrosoft.com::319b5439-0df9-434d-9360-fc93739b038f" providerId="AD" clId="Web-{3ED551E1-658A-9C75-C1F3-3442B2971B09}" dt="2021-04-26T18:46:06.532" v="3" actId="1076"/>
      <pc:docMkLst>
        <pc:docMk/>
      </pc:docMkLst>
      <pc:sldChg chg="modSp">
        <pc:chgData name="NADIA NAPIÓRA" userId="S::nadia.napiora@sp58katowice.onmicrosoft.com::319b5439-0df9-434d-9360-fc93739b038f" providerId="AD" clId="Web-{3ED551E1-658A-9C75-C1F3-3442B2971B09}" dt="2021-04-26T18:46:06.532" v="3" actId="1076"/>
        <pc:sldMkLst>
          <pc:docMk/>
          <pc:sldMk cId="650317164" sldId="256"/>
        </pc:sldMkLst>
        <pc:picChg chg="mod">
          <ac:chgData name="NADIA NAPIÓRA" userId="S::nadia.napiora@sp58katowice.onmicrosoft.com::319b5439-0df9-434d-9360-fc93739b038f" providerId="AD" clId="Web-{3ED551E1-658A-9C75-C1F3-3442B2971B09}" dt="2021-04-26T18:46:06.532" v="3" actId="1076"/>
          <ac:picMkLst>
            <pc:docMk/>
            <pc:sldMk cId="650317164" sldId="256"/>
            <ac:picMk id="4" creationId="{299B4A8C-0FAD-4FC1-8998-CD57B802E3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6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1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3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9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4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6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4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19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B4A8C-0FAD-4FC1-8998-CD57B802E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126"/>
          <a:stretch/>
        </p:blipFill>
        <p:spPr>
          <a:xfrm>
            <a:off x="21" y="10"/>
            <a:ext cx="1220722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3810000" cy="3048000"/>
          </a:xfrm>
        </p:spPr>
        <p:txBody>
          <a:bodyPr>
            <a:normAutofit/>
          </a:bodyPr>
          <a:lstStyle/>
          <a:p>
            <a:pPr algn="l"/>
            <a:r>
              <a:rPr lang="pl-PL" sz="4400" dirty="0">
                <a:cs typeface="Calibri Light"/>
              </a:rPr>
              <a:t>"Moja kondycja na medal"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42451" y="3813346"/>
            <a:ext cx="3810000" cy="700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dirty="0">
                <a:solidFill>
                  <a:srgbClr val="FFFFFF"/>
                </a:solidFill>
              </a:rPr>
              <a:t>Nadia </a:t>
            </a:r>
            <a:r>
              <a:rPr lang="pl-PL" dirty="0" err="1">
                <a:solidFill>
                  <a:srgbClr val="FFFFFF"/>
                </a:solidFill>
              </a:rPr>
              <a:t>Napióra</a:t>
            </a:r>
            <a:r>
              <a:rPr lang="pl-PL" dirty="0">
                <a:solidFill>
                  <a:srgbClr val="FFFFFF"/>
                </a:solidFill>
              </a:rPr>
              <a:t> kl.6c</a:t>
            </a:r>
            <a:endParaRPr lang="pl-PL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EB1ED-CF74-44C2-853E-6177E160A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743230-5CA1-4096-8FEF-2A1530D8D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5829359"/>
            <a:ext cx="4333874" cy="1028642"/>
            <a:chOff x="7153921" y="5829359"/>
            <a:chExt cx="5038078" cy="102864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EAD3ABE-E984-4D7B-ADC3-7D4D38C97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5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8AFE34-D405-4581-A4CC-02072A132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trawa, sport, zewnętrzne, lekkoatletyka&#10;&#10;Opis wygenerowany automatycznie">
            <a:extLst>
              <a:ext uri="{FF2B5EF4-FFF2-40B4-BE49-F238E27FC236}">
                <a16:creationId xmlns:a16="http://schemas.microsoft.com/office/drawing/2014/main" id="{5FCCC6D0-07E2-4DB1-A563-99FB3A06AE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1692" y="164743"/>
            <a:ext cx="5784165" cy="3257773"/>
          </a:xfrm>
        </p:spPr>
      </p:pic>
      <p:pic>
        <p:nvPicPr>
          <p:cNvPr id="6" name="Obraz 6" descr="Obraz zawierający sport, lekkoatletyka&#10;&#10;Opis wygenerowany automatycznie">
            <a:extLst>
              <a:ext uri="{FF2B5EF4-FFF2-40B4-BE49-F238E27FC236}">
                <a16:creationId xmlns:a16="http://schemas.microsoft.com/office/drawing/2014/main" id="{71D6A111-9408-42CF-992C-EE71868F81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67309" y="2579699"/>
            <a:ext cx="7331611" cy="4113558"/>
          </a:xfrm>
        </p:spPr>
      </p:pic>
    </p:spTree>
    <p:extLst>
      <p:ext uri="{BB962C8B-B14F-4D97-AF65-F5344CB8AC3E}">
        <p14:creationId xmlns:p14="http://schemas.microsoft.com/office/powerpoint/2010/main" val="2212990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81D333-5EFB-4B77-A8C8-2BB6D95E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816" y="58615"/>
            <a:ext cx="10679723" cy="949570"/>
          </a:xfrm>
        </p:spPr>
        <p:txBody>
          <a:bodyPr>
            <a:normAutofit fontScale="90000"/>
          </a:bodyPr>
          <a:lstStyle/>
          <a:p>
            <a:r>
              <a:rPr lang="pl-PL" dirty="0"/>
              <a:t> Droga do perfekcji - powtarzamy wiele razy</a:t>
            </a:r>
          </a:p>
        </p:txBody>
      </p:sp>
      <p:pic>
        <p:nvPicPr>
          <p:cNvPr id="5" name="Obraz 5" descr="Obraz zawierający trawa, zewnętrzne, sport&#10;&#10;Opis wygenerowany automatycznie">
            <a:extLst>
              <a:ext uri="{FF2B5EF4-FFF2-40B4-BE49-F238E27FC236}">
                <a16:creationId xmlns:a16="http://schemas.microsoft.com/office/drawing/2014/main" id="{53AE84E7-BD17-4CA8-9EB2-2CB64A8DAC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355" y="1292173"/>
            <a:ext cx="5748995" cy="3230298"/>
          </a:xfrm>
        </p:spPr>
      </p:pic>
      <p:pic>
        <p:nvPicPr>
          <p:cNvPr id="6" name="Obraz 6" descr="Obraz zawierający sport, lekkoatletyka&#10;&#10;Opis wygenerowany automatycznie">
            <a:extLst>
              <a:ext uri="{FF2B5EF4-FFF2-40B4-BE49-F238E27FC236}">
                <a16:creationId xmlns:a16="http://schemas.microsoft.com/office/drawing/2014/main" id="{A606E71A-AE5D-4736-89C0-B809DA7E1B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8563" y="2743732"/>
            <a:ext cx="5151437" cy="2894536"/>
          </a:xfrm>
        </p:spPr>
      </p:pic>
    </p:spTree>
    <p:extLst>
      <p:ext uri="{BB962C8B-B14F-4D97-AF65-F5344CB8AC3E}">
        <p14:creationId xmlns:p14="http://schemas.microsoft.com/office/powerpoint/2010/main" val="3885974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10122D-FE8E-4D88-9DB0-D5FECECA5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031" y="222738"/>
            <a:ext cx="6670431" cy="656493"/>
          </a:xfrm>
        </p:spPr>
        <p:txBody>
          <a:bodyPr>
            <a:normAutofit fontScale="90000"/>
          </a:bodyPr>
          <a:lstStyle/>
          <a:p>
            <a:r>
              <a:rPr lang="pl-PL" dirty="0"/>
              <a:t>Bezcenne rady trenera</a:t>
            </a:r>
          </a:p>
        </p:txBody>
      </p:sp>
      <p:pic>
        <p:nvPicPr>
          <p:cNvPr id="5" name="Obraz 5" descr="Obraz zawierający osoba, trawa, zewnętrzne, zawody lekkoatletyczne&#10;&#10;Opis wygenerowany automatycznie">
            <a:extLst>
              <a:ext uri="{FF2B5EF4-FFF2-40B4-BE49-F238E27FC236}">
                <a16:creationId xmlns:a16="http://schemas.microsoft.com/office/drawing/2014/main" id="{9DADF045-BE1D-45A2-B1C4-30686D88ED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530" y="1137758"/>
            <a:ext cx="6799349" cy="3820481"/>
          </a:xfrm>
        </p:spPr>
      </p:pic>
      <p:pic>
        <p:nvPicPr>
          <p:cNvPr id="11" name="Obraz 11" descr="Obraz zawierający zewnętrzne, sport, trawa, droga&#10;&#10;Opis wygenerowany automatycznie">
            <a:extLst>
              <a:ext uri="{FF2B5EF4-FFF2-40B4-BE49-F238E27FC236}">
                <a16:creationId xmlns:a16="http://schemas.microsoft.com/office/drawing/2014/main" id="{AA6D0FE3-5550-41F6-82A5-5DB27B3C0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11609" y="3423670"/>
            <a:ext cx="5151437" cy="2894536"/>
          </a:xfrm>
        </p:spPr>
      </p:pic>
    </p:spTree>
    <p:extLst>
      <p:ext uri="{BB962C8B-B14F-4D97-AF65-F5344CB8AC3E}">
        <p14:creationId xmlns:p14="http://schemas.microsoft.com/office/powerpoint/2010/main" val="311771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6025CD-0F5D-4EB9-82D6-13376BDC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231" y="117231"/>
            <a:ext cx="6166339" cy="726831"/>
          </a:xfrm>
        </p:spPr>
        <p:txBody>
          <a:bodyPr/>
          <a:lstStyle/>
          <a:p>
            <a:r>
              <a:rPr lang="pl-PL" dirty="0"/>
              <a:t> Mój udział w zawodach</a:t>
            </a:r>
          </a:p>
        </p:txBody>
      </p:sp>
      <p:pic>
        <p:nvPicPr>
          <p:cNvPr id="5" name="Obraz 5" descr="Obraz zawierający tekst, osoba, osoby&#10;&#10;Opis wygenerowany automatycznie">
            <a:extLst>
              <a:ext uri="{FF2B5EF4-FFF2-40B4-BE49-F238E27FC236}">
                <a16:creationId xmlns:a16="http://schemas.microsoft.com/office/drawing/2014/main" id="{33DB1811-0380-4753-9B43-72092D5972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9292" y="1313605"/>
            <a:ext cx="6862688" cy="3855650"/>
          </a:xfrm>
        </p:spPr>
      </p:pic>
      <p:pic>
        <p:nvPicPr>
          <p:cNvPr id="6" name="Obraz 6" descr="Obraz zawierający droga, osoba, dziecko, niebo&#10;&#10;Opis wygenerowany automatycznie">
            <a:extLst>
              <a:ext uri="{FF2B5EF4-FFF2-40B4-BE49-F238E27FC236}">
                <a16:creationId xmlns:a16="http://schemas.microsoft.com/office/drawing/2014/main" id="{FE4BDEF1-1CD9-4244-B68C-00BDBE1943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8563" y="2743732"/>
            <a:ext cx="5151437" cy="2894536"/>
          </a:xfrm>
        </p:spPr>
      </p:pic>
    </p:spTree>
    <p:extLst>
      <p:ext uri="{BB962C8B-B14F-4D97-AF65-F5344CB8AC3E}">
        <p14:creationId xmlns:p14="http://schemas.microsoft.com/office/powerpoint/2010/main" val="372070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5D07B8CA-1898-4453-9E42-3CD280D5C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29" y="328246"/>
            <a:ext cx="11331911" cy="6385436"/>
          </a:xfrm>
        </p:spPr>
      </p:pic>
    </p:spTree>
    <p:extLst>
      <p:ext uri="{BB962C8B-B14F-4D97-AF65-F5344CB8AC3E}">
        <p14:creationId xmlns:p14="http://schemas.microsoft.com/office/powerpoint/2010/main" val="654546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osoba, sport, linia&#10;&#10;Opis wygenerowany automatycznie">
            <a:extLst>
              <a:ext uri="{FF2B5EF4-FFF2-40B4-BE49-F238E27FC236}">
                <a16:creationId xmlns:a16="http://schemas.microsoft.com/office/drawing/2014/main" id="{B87795D0-9A51-423D-966D-FFA3A1E98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969" y="844683"/>
            <a:ext cx="6581333" cy="3691527"/>
          </a:xfrm>
        </p:spPr>
      </p:pic>
      <p:pic>
        <p:nvPicPr>
          <p:cNvPr id="6" name="Obraz 6" descr="Obraz zawierający drzewo, osoba, zewnętrzne, sport&#10;&#10;Opis wygenerowany automatycznie">
            <a:extLst>
              <a:ext uri="{FF2B5EF4-FFF2-40B4-BE49-F238E27FC236}">
                <a16:creationId xmlns:a16="http://schemas.microsoft.com/office/drawing/2014/main" id="{E078369C-21AE-49A8-8671-3A82C5C5E7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86039" y="3598983"/>
            <a:ext cx="4001478" cy="3001109"/>
          </a:xfrm>
        </p:spPr>
      </p:pic>
    </p:spTree>
    <p:extLst>
      <p:ext uri="{BB962C8B-B14F-4D97-AF65-F5344CB8AC3E}">
        <p14:creationId xmlns:p14="http://schemas.microsoft.com/office/powerpoint/2010/main" val="211373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AA07F3-EFA1-4D6A-999A-CA5C961C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5" y="457201"/>
            <a:ext cx="8897815" cy="832339"/>
          </a:xfrm>
        </p:spPr>
        <p:txBody>
          <a:bodyPr/>
          <a:lstStyle/>
          <a:p>
            <a:r>
              <a:rPr lang="pl-PL" dirty="0"/>
              <a:t>Odpoczynek z medalem  po wysiłku</a:t>
            </a:r>
          </a:p>
        </p:txBody>
      </p:sp>
      <p:pic>
        <p:nvPicPr>
          <p:cNvPr id="4" name="Obraz 4" descr="Obraz zawierający trawa, drzewo, zewnętrzne, osoba&#10;&#10;Opis wygenerowany automatycznie">
            <a:extLst>
              <a:ext uri="{FF2B5EF4-FFF2-40B4-BE49-F238E27FC236}">
                <a16:creationId xmlns:a16="http://schemas.microsoft.com/office/drawing/2014/main" id="{6C4E1445-BDEA-4200-8FA1-A2D12E3F0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214" y="1676401"/>
            <a:ext cx="8893511" cy="5013836"/>
          </a:xfrm>
        </p:spPr>
      </p:pic>
    </p:spTree>
    <p:extLst>
      <p:ext uri="{BB962C8B-B14F-4D97-AF65-F5344CB8AC3E}">
        <p14:creationId xmlns:p14="http://schemas.microsoft.com/office/powerpoint/2010/main" val="144687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" name="Obraz 6" descr="Obraz zawierający zewnętrzne, niebo, drzewo, podłoże&#10;&#10;Opis wygenerowany automatycznie">
            <a:extLst>
              <a:ext uri="{FF2B5EF4-FFF2-40B4-BE49-F238E27FC236}">
                <a16:creationId xmlns:a16="http://schemas.microsoft.com/office/drawing/2014/main" id="{7E88750C-2CEA-40FF-88EA-3518BDAB70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62" b="62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0ED8FC7E-742C-4B53-B6FF-F19F8EDA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1928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A75183-CF2B-4392-B99E-782771E0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" y="70788"/>
            <a:ext cx="9404192" cy="6888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600" b="1" dirty="0" err="1">
                <a:solidFill>
                  <a:schemeClr val="bg1"/>
                </a:solidFill>
              </a:rPr>
              <a:t>Odpalamy</a:t>
            </a:r>
            <a:r>
              <a:rPr lang="en-US" sz="4600" b="1" dirty="0">
                <a:solidFill>
                  <a:schemeClr val="bg1"/>
                </a:solidFill>
              </a:rPr>
              <a:t> - </a:t>
            </a:r>
            <a:r>
              <a:rPr lang="en-US" sz="4600" b="1" dirty="0" err="1">
                <a:solidFill>
                  <a:schemeClr val="bg1"/>
                </a:solidFill>
              </a:rPr>
              <a:t>obóz</a:t>
            </a:r>
            <a:r>
              <a:rPr lang="en-US" sz="4600" b="1" dirty="0">
                <a:solidFill>
                  <a:schemeClr val="bg1"/>
                </a:solidFill>
              </a:rPr>
              <a:t> </a:t>
            </a:r>
            <a:r>
              <a:rPr lang="en-US" sz="4600" b="1" dirty="0" err="1">
                <a:solidFill>
                  <a:schemeClr val="bg1"/>
                </a:solidFill>
              </a:rPr>
              <a:t>lekkoatletyczny</a:t>
            </a:r>
            <a:endParaRPr lang="en-US" sz="4600" b="1" kern="1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723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14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2" name="Rectangle 18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podłoże, zewnętrzne, młode&#10;&#10;Opis wygenerowany automatycznie">
            <a:extLst>
              <a:ext uri="{FF2B5EF4-FFF2-40B4-BE49-F238E27FC236}">
                <a16:creationId xmlns:a16="http://schemas.microsoft.com/office/drawing/2014/main" id="{54C7AECA-9120-48F6-96AF-03EBB9128B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126" r="9126"/>
          <a:stretch/>
        </p:blipFill>
        <p:spPr>
          <a:xfrm>
            <a:off x="6435910" y="1"/>
            <a:ext cx="5756090" cy="3960681"/>
          </a:xfrm>
          <a:custGeom>
            <a:avLst/>
            <a:gdLst/>
            <a:ahLst/>
            <a:cxnLst/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</p:spPr>
      </p:pic>
      <p:sp>
        <p:nvSpPr>
          <p:cNvPr id="14" name="Freeform: Shape 20">
            <a:extLst>
              <a:ext uri="{FF2B5EF4-FFF2-40B4-BE49-F238E27FC236}">
                <a16:creationId xmlns:a16="http://schemas.microsoft.com/office/drawing/2014/main" id="{20758FF1-C584-443B-AD47-57B8F296C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Obraz 5" descr="Obraz zawierający niebo, trawa, chłopiec, dziecko&#10;&#10;Opis wygenerowany automatycznie">
            <a:extLst>
              <a:ext uri="{FF2B5EF4-FFF2-40B4-BE49-F238E27FC236}">
                <a16:creationId xmlns:a16="http://schemas.microsoft.com/office/drawing/2014/main" id="{9DAAF9B8-7BB4-4915-8715-E4F03AA9A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92" b="20692"/>
          <a:stretch/>
        </p:blipFill>
        <p:spPr>
          <a:xfrm>
            <a:off x="3052317" y="4363222"/>
            <a:ext cx="7566377" cy="2494780"/>
          </a:xfrm>
          <a:custGeom>
            <a:avLst/>
            <a:gdLst/>
            <a:ahLst/>
            <a:cxnLst/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4FD4D6-E0BB-4D06-BC82-F6B1AB23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23" y="2121877"/>
            <a:ext cx="6494584" cy="20632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Zabawa </a:t>
            </a:r>
            <a:r>
              <a:rPr lang="en-US" b="1" dirty="0" err="1"/>
              <a:t>przez</a:t>
            </a:r>
            <a:r>
              <a:rPr lang="en-US" b="1" dirty="0"/>
              <a:t> sport</a:t>
            </a:r>
            <a:br>
              <a:rPr lang="en-US" b="1" dirty="0"/>
            </a:br>
            <a:r>
              <a:rPr lang="en-US" sz="2400" dirty="0"/>
              <a:t>Na </a:t>
            </a:r>
            <a:r>
              <a:rPr lang="en-US" sz="2400" dirty="0" err="1"/>
              <a:t>obozie</a:t>
            </a:r>
            <a:r>
              <a:rPr lang="en-US" sz="2400" dirty="0"/>
              <a:t> </a:t>
            </a:r>
            <a:r>
              <a:rPr lang="en-US" sz="2400" dirty="0" err="1"/>
              <a:t>lekkoatletycznym</a:t>
            </a:r>
            <a:r>
              <a:rPr lang="en-US" sz="2400" dirty="0"/>
              <a:t> </a:t>
            </a:r>
            <a:r>
              <a:rPr lang="en-US" sz="2400" dirty="0" err="1"/>
              <a:t>oprócz</a:t>
            </a:r>
            <a:r>
              <a:rPr lang="en-US" sz="2400" dirty="0"/>
              <a:t> </a:t>
            </a:r>
            <a:r>
              <a:rPr lang="en-US" sz="2400" dirty="0" err="1"/>
              <a:t>codziennych</a:t>
            </a:r>
            <a:r>
              <a:rPr lang="en-US" sz="2400" dirty="0"/>
              <a:t> </a:t>
            </a:r>
            <a:r>
              <a:rPr lang="en-US" sz="2400" dirty="0" err="1"/>
              <a:t>trenigów</a:t>
            </a:r>
            <a:r>
              <a:rPr lang="en-US" sz="2400" dirty="0"/>
              <a:t> </a:t>
            </a:r>
            <a:r>
              <a:rPr lang="en-US" sz="2400" dirty="0" err="1"/>
              <a:t>również</a:t>
            </a:r>
            <a:r>
              <a:rPr lang="en-US" sz="2400" dirty="0"/>
              <a:t> </a:t>
            </a:r>
            <a:r>
              <a:rPr lang="en-US" sz="2400" dirty="0" err="1"/>
              <a:t>spędzamy</a:t>
            </a:r>
            <a:r>
              <a:rPr lang="en-US" sz="2400" dirty="0"/>
              <a:t> </a:t>
            </a:r>
            <a:r>
              <a:rPr lang="en-US" sz="2400" dirty="0" err="1"/>
              <a:t>czas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zwiedzaniu</a:t>
            </a:r>
            <a:r>
              <a:rPr lang="en-US" sz="2400" dirty="0"/>
              <a:t> </a:t>
            </a:r>
            <a:r>
              <a:rPr lang="en-US" sz="2400" dirty="0" err="1"/>
              <a:t>ciekawych</a:t>
            </a:r>
            <a:r>
              <a:rPr lang="en-US" sz="2400" dirty="0"/>
              <a:t> </a:t>
            </a:r>
            <a:r>
              <a:rPr lang="en-US" sz="2400" dirty="0" err="1"/>
              <a:t>miejsc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204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1522FF4-CEFB-4677-B291-6837374AE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20" r="25335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2C3FEB-BC7B-454D-A7FA-ADE1FAD2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7" y="1113692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solidFill>
                  <a:srgbClr val="FFFFFF"/>
                </a:solidFill>
              </a:rPr>
              <a:t>Mam nadzieję, że kogoś z Was zachęcę do spróbowania spędzania swojego wolnego czasu aktywnie, może komuś z Was przypadnie do serca tak jak mnie - LEKKOATLETYKA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D22CCCB-FBC1-4C61-9882-61821585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862" y="5615354"/>
            <a:ext cx="5334000" cy="1524000"/>
          </a:xfrm>
        </p:spPr>
        <p:txBody>
          <a:bodyPr>
            <a:normAutofit/>
          </a:bodyPr>
          <a:lstStyle/>
          <a:p>
            <a:r>
              <a:rPr lang="pl-PL" sz="3200" dirty="0"/>
              <a:t>Dziękuję za uwagę Nadia</a:t>
            </a:r>
          </a:p>
        </p:txBody>
      </p:sp>
    </p:spTree>
    <p:extLst>
      <p:ext uri="{BB962C8B-B14F-4D97-AF65-F5344CB8AC3E}">
        <p14:creationId xmlns:p14="http://schemas.microsoft.com/office/powerpoint/2010/main" val="814525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Obraz 5" descr="Obraz zawierający zewnętrzne, sport&#10;&#10;Opis wygenerowany automatycznie">
            <a:extLst>
              <a:ext uri="{FF2B5EF4-FFF2-40B4-BE49-F238E27FC236}">
                <a16:creationId xmlns:a16="http://schemas.microsoft.com/office/drawing/2014/main" id="{5A8BEC42-99DA-43F5-BF67-BBBB3E7CD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6" r="21100" b="-1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Freeform: Shape 26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745467-AB5C-4320-AF2E-09A5E2EEB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2323" y="602224"/>
            <a:ext cx="6415548" cy="823453"/>
          </a:xfrm>
        </p:spPr>
        <p:txBody>
          <a:bodyPr>
            <a:normAutofit/>
          </a:bodyPr>
          <a:lstStyle/>
          <a:p>
            <a:pPr algn="l"/>
            <a:r>
              <a:rPr lang="pl-PL" sz="4400" dirty="0"/>
              <a:t>Lekkoatletyka-mój sport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D342190-CDE8-4B81-8395-62FD9F290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6936" y="1622322"/>
            <a:ext cx="4572000" cy="490383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15000"/>
              </a:lnSpc>
            </a:pPr>
            <a:r>
              <a:rPr lang="pl-PL" sz="2000" dirty="0">
                <a:solidFill>
                  <a:srgbClr val="FFFFFF"/>
                </a:solidFill>
              </a:rPr>
              <a:t>Moja przygoda z lekkoatletyką rozpoczęła się ponad 4 lata temu, miałam wtedy 7 lat. Zafascynowali mnie zawodnicy biorący udział w Letnich Igrzyskach Olimpijskich w Rio De </a:t>
            </a:r>
            <a:r>
              <a:rPr lang="pl-PL" sz="2000" err="1">
                <a:solidFill>
                  <a:srgbClr val="FFFFFF"/>
                </a:solidFill>
              </a:rPr>
              <a:t>Janeiro</a:t>
            </a:r>
            <a:r>
              <a:rPr lang="pl-PL" sz="2000" dirty="0">
                <a:solidFill>
                  <a:srgbClr val="FFFFFF"/>
                </a:solidFill>
              </a:rPr>
              <a:t> w 2016 roku, których mogłam zobaczyć jedynie na ekranie telewizora. Jednak dzięki uprawianiu tej dyscypliny sportowej miałam możliwość uczestniczenia w tego typu </a:t>
            </a:r>
            <a:r>
              <a:rPr lang="pl-PL" sz="2000">
                <a:solidFill>
                  <a:srgbClr val="FFFFFF"/>
                </a:solidFill>
              </a:rPr>
              <a:t>zawodach (na niższym szczeblu) na </a:t>
            </a:r>
            <a:r>
              <a:rPr lang="pl-PL" sz="2000" dirty="0">
                <a:solidFill>
                  <a:srgbClr val="FFFFFF"/>
                </a:solidFill>
              </a:rPr>
              <a:t>żywo i móc zobaczyć znane osoby ze świata lekkoatletyki a nawet przybić im "piątkę" :))</a:t>
            </a:r>
          </a:p>
        </p:txBody>
      </p:sp>
    </p:spTree>
    <p:extLst>
      <p:ext uri="{BB962C8B-B14F-4D97-AF65-F5344CB8AC3E}">
        <p14:creationId xmlns:p14="http://schemas.microsoft.com/office/powerpoint/2010/main" val="322355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Obraz 4" descr="Obraz zawierający trawa, zawody lekkoatletyczne, sport, gracz&#10;&#10;Opis wygenerowany automatycznie">
            <a:extLst>
              <a:ext uri="{FF2B5EF4-FFF2-40B4-BE49-F238E27FC236}">
                <a16:creationId xmlns:a16="http://schemas.microsoft.com/office/drawing/2014/main" id="{32FA7EFC-86C0-4E23-BA40-145BB6AA3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0" b="709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75FBE-6346-435A-B28A-51464B721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18D1C6-01D8-4A04-AE02-319807ABA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3434" y="129331"/>
            <a:ext cx="7479322" cy="820617"/>
          </a:xfrm>
        </p:spPr>
        <p:txBody>
          <a:bodyPr>
            <a:normAutofit fontScale="90000"/>
          </a:bodyPr>
          <a:lstStyle/>
          <a:p>
            <a:pPr algn="l"/>
            <a:r>
              <a:rPr lang="pl-PL" sz="4400" dirty="0">
                <a:solidFill>
                  <a:srgbClr val="00B050"/>
                </a:solidFill>
              </a:rPr>
              <a:t>Lekkoatletyka - trochę historii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EDD38C-9A43-46B1-9234-99E9A0273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4678" y="1528102"/>
            <a:ext cx="9120553" cy="4572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</a:rPr>
              <a:t>W lekkoatletyce najpiękniejsze jest to, że to dyscyplina oparta na naturalnym ruchu. </a:t>
            </a:r>
            <a:endParaRPr lang="pl-PL" dirty="0">
              <a:solidFill>
                <a:schemeClr val="bg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l"/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To jedna z najstarszych dyscyplin sportu. </a:t>
            </a:r>
          </a:p>
          <a:p>
            <a:pPr algn="l"/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Starożytni Grecy podczas swoich igrzysk wprowadzili konkurencje rzutu dyskiem i biegi na krótkim dystansie, nieco później skok w dal z miejsca. Bieg maratoński jest konkurencją olimpijską od czasów pierwszych nowożytnych igrzysk olimpijskich, wprowadzono ją dla upamiętnienia wyczynu </a:t>
            </a:r>
            <a:r>
              <a:rPr lang="pl-PL" dirty="0" err="1">
                <a:solidFill>
                  <a:schemeClr val="bg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Filippidesa</a:t>
            </a:r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który po zwycięstwie Greków nad Persami w bitwie pod Maratonem pobiegł do Aten zanieść tę nowinę.</a:t>
            </a:r>
            <a:r>
              <a:rPr lang="pl-PL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6357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8C3ED992-EB89-4C2F-8A9A-947E91BC6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2758239 w 6096000"/>
              <a:gd name="connsiteY1" fmla="*/ 0 h 6858000"/>
              <a:gd name="connsiteX2" fmla="*/ 2916747 w 6096000"/>
              <a:gd name="connsiteY2" fmla="*/ 218181 h 6858000"/>
              <a:gd name="connsiteX3" fmla="*/ 4839749 w 6096000"/>
              <a:gd name="connsiteY3" fmla="*/ 2631787 h 6858000"/>
              <a:gd name="connsiteX4" fmla="*/ 6095001 w 6096000"/>
              <a:gd name="connsiteY4" fmla="*/ 5672947 h 6858000"/>
              <a:gd name="connsiteX5" fmla="*/ 5792922 w 6096000"/>
              <a:gd name="connsiteY5" fmla="*/ 6612444 h 6858000"/>
              <a:gd name="connsiteX6" fmla="*/ 5671607 w 6096000"/>
              <a:gd name="connsiteY6" fmla="*/ 6771753 h 6858000"/>
              <a:gd name="connsiteX7" fmla="*/ 5591643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AB555A-694E-41A0-83C6-131AFF64C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7387" y="-152400"/>
            <a:ext cx="6775936" cy="773724"/>
          </a:xfrm>
        </p:spPr>
        <p:txBody>
          <a:bodyPr>
            <a:normAutofit/>
          </a:bodyPr>
          <a:lstStyle/>
          <a:p>
            <a:pPr algn="l"/>
            <a:r>
              <a:rPr lang="pl-PL" sz="3600" dirty="0"/>
              <a:t>Lekkoatletyka - trochę teorii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E4C012-B453-41D9-A2F7-591989D81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7662" y="621322"/>
            <a:ext cx="4572000" cy="57677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pl-PL" sz="900" dirty="0">
                <a:solidFill>
                  <a:srgbClr val="FFFFFF"/>
                </a:solidFill>
              </a:rPr>
              <a:t>Konkurencje lekkoatletyczne</a:t>
            </a:r>
          </a:p>
          <a:p>
            <a:pPr marL="285750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biegi:</a:t>
            </a:r>
            <a:endParaRPr lang="pl-PL" sz="900" dirty="0">
              <a:solidFill>
                <a:srgbClr val="FFFFFF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sprinterskie: 60 m, 100 m, 200 m i 400 m,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średnie: 600 m, 800 m, 1000 m, 1500 m, 1 mila, 2000 m,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długie: 3000 m, 3000 m z przeszkodami, 5000 m i 10 000 m.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przez płotki: 60 m, 100 m, 110 m, 400 m,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uliczne: maraton (42 195 metrów), półmaraton i </a:t>
            </a:r>
            <a:r>
              <a:rPr lang="pl-PL" sz="900" dirty="0" err="1">
                <a:solidFill>
                  <a:srgbClr val="FFFFFF"/>
                </a:solidFill>
                <a:ea typeface="+mn-lt"/>
                <a:cs typeface="+mn-lt"/>
              </a:rPr>
              <a:t>ultramaratony</a:t>
            </a:r>
            <a:endParaRPr lang="pl-PL" sz="9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sztafetowe: 4 × 100 m, 4 × 400 m</a:t>
            </a:r>
          </a:p>
          <a:p>
            <a:pPr marL="285750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chód: 10 km, 20 km i 50 km,</a:t>
            </a:r>
          </a:p>
          <a:p>
            <a:pPr marL="285750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rzuty:</a:t>
            </a:r>
            <a:endParaRPr lang="pl-PL" sz="900" dirty="0">
              <a:solidFill>
                <a:srgbClr val="FFFFFF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pchnięcie kulą,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rzut oszczepem,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rzut młotem,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rzut dyskiem,</a:t>
            </a:r>
          </a:p>
          <a:p>
            <a:pPr marL="285750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skoki:</a:t>
            </a:r>
            <a:endParaRPr lang="pl-PL" sz="900" dirty="0">
              <a:solidFill>
                <a:srgbClr val="FFFFFF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skok wzwyż,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skok w dal,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trójskok,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skok o tyczce,</a:t>
            </a:r>
          </a:p>
          <a:p>
            <a:pPr marL="285750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wieloboje:</a:t>
            </a:r>
            <a:endParaRPr lang="pl-PL" sz="900" dirty="0">
              <a:solidFill>
                <a:srgbClr val="FFFFFF"/>
              </a:solidFill>
            </a:endParaRP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czwórbój lekkoatletyczny,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pięciobój lekkoatletyczny,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siedmiobój lekkoatletyczny,</a:t>
            </a:r>
          </a:p>
          <a:p>
            <a:pPr marL="742950" lvl="1" indent="-285750" algn="l">
              <a:buFont typeface="Arial"/>
              <a:buChar char="•"/>
            </a:pPr>
            <a:r>
              <a:rPr lang="pl-PL" sz="900" dirty="0">
                <a:solidFill>
                  <a:srgbClr val="FFFFFF"/>
                </a:solidFill>
                <a:ea typeface="+mn-lt"/>
                <a:cs typeface="+mn-lt"/>
              </a:rPr>
              <a:t>dziesięciobój lekkoatletyczny.</a:t>
            </a:r>
          </a:p>
          <a:p>
            <a:pPr algn="l"/>
            <a:endParaRPr lang="pl-PL" dirty="0"/>
          </a:p>
        </p:txBody>
      </p:sp>
      <p:pic>
        <p:nvPicPr>
          <p:cNvPr id="4" name="Obraz 4" descr="Obraz zawierający obiekt na zewnątrz, wiatrowskaz, sylwetka&#10;&#10;Opis wygenerowany automatycznie">
            <a:extLst>
              <a:ext uri="{FF2B5EF4-FFF2-40B4-BE49-F238E27FC236}">
                <a16:creationId xmlns:a16="http://schemas.microsoft.com/office/drawing/2014/main" id="{A64FC0BA-06C0-4CA9-9EBB-E32C8ED7F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9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niebo, zewnętrzne, osoba&#10;&#10;Opis wygenerowany automatycznie">
            <a:extLst>
              <a:ext uri="{FF2B5EF4-FFF2-40B4-BE49-F238E27FC236}">
                <a16:creationId xmlns:a16="http://schemas.microsoft.com/office/drawing/2014/main" id="{73FF6B46-B6D9-46AC-8298-7EA6A8B21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6" r="19365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2B6EC-872C-459F-BB97-D5674281B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pl-PL" sz="1700" dirty="0">
                <a:solidFill>
                  <a:srgbClr val="FFFFFF"/>
                </a:solidFill>
              </a:rPr>
              <a:t>Od roku 2016 należę do klubu sportowego MKS MOS Katowice. Moje treningi lekkoatletyczne odbywają się 2 razy w tygodniu, po 1,5 godziny. Treningi odbywają się na świeżym powietrzu na Stadionie AWF Katowice, parkach, na halach sportowych lub salach gimnastycznych. Dzięki treningom poznałam wielu przyjaciół, z którymi łączy mnie moja pasja. Przynależność do klubu wiąże się nie tylko z ostrym wyciskiem ale także możliwością grupowych wyjazdów  na letnie obozy lekkoatletyczne w różne rejony Polski.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41877C-85EF-4F02-8606-5DBFF7BC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pl-PL" sz="3200"/>
              <a:t>Ja i mój klub </a:t>
            </a:r>
          </a:p>
        </p:txBody>
      </p:sp>
    </p:spTree>
    <p:extLst>
      <p:ext uri="{BB962C8B-B14F-4D97-AF65-F5344CB8AC3E}">
        <p14:creationId xmlns:p14="http://schemas.microsoft.com/office/powerpoint/2010/main" val="4291806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surfing, fala&#10;&#10;Opis wygenerowany automatycznie">
            <a:extLst>
              <a:ext uri="{FF2B5EF4-FFF2-40B4-BE49-F238E27FC236}">
                <a16:creationId xmlns:a16="http://schemas.microsoft.com/office/drawing/2014/main" id="{E919B9AC-3156-452F-9A56-9C996D2AC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7" r="3282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3BFB3E6-2D9E-4A5C-826F-44A91F59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9AF2E6-3877-4576-A0F2-2F23C9A1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140" y="1312985"/>
            <a:ext cx="5146428" cy="36224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Uczestnicząc</a:t>
            </a:r>
            <a:r>
              <a:rPr lang="en-US" sz="2400" dirty="0">
                <a:solidFill>
                  <a:srgbClr val="FFFFFF"/>
                </a:solidFill>
              </a:rPr>
              <a:t> w </a:t>
            </a:r>
            <a:r>
              <a:rPr lang="en-US" sz="2400" dirty="0" err="1">
                <a:solidFill>
                  <a:srgbClr val="FFFFFF"/>
                </a:solidFill>
              </a:rPr>
              <a:t>treningach</a:t>
            </a:r>
            <a:r>
              <a:rPr lang="en-US" sz="2400" dirty="0">
                <a:solidFill>
                  <a:srgbClr val="FFFFFF"/>
                </a:solidFill>
              </a:rPr>
              <a:t>  </a:t>
            </a:r>
            <a:r>
              <a:rPr lang="en-US" sz="2400" dirty="0" err="1">
                <a:solidFill>
                  <a:srgbClr val="FFFFFF"/>
                </a:solidFill>
              </a:rPr>
              <a:t>miałam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styczność</a:t>
            </a:r>
            <a:r>
              <a:rPr lang="en-US" sz="2400" dirty="0">
                <a:solidFill>
                  <a:srgbClr val="FFFFFF"/>
                </a:solidFill>
              </a:rPr>
              <a:t> z </a:t>
            </a:r>
            <a:r>
              <a:rPr lang="en-US" sz="2400" dirty="0" err="1">
                <a:solidFill>
                  <a:srgbClr val="FFFFFF"/>
                </a:solidFill>
              </a:rPr>
              <a:t>różnymi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konkurencjami</a:t>
            </a:r>
            <a:r>
              <a:rPr lang="en-US" sz="2400" dirty="0">
                <a:solidFill>
                  <a:srgbClr val="FFFFFF"/>
                </a:solidFill>
              </a:rPr>
              <a:t> </a:t>
            </a:r>
            <a:r>
              <a:rPr lang="en-US" sz="2400" dirty="0" err="1">
                <a:solidFill>
                  <a:srgbClr val="FFFFFF"/>
                </a:solidFill>
              </a:rPr>
              <a:t>lekkoatletycznymi</a:t>
            </a:r>
            <a:r>
              <a:rPr lang="en-US" sz="2400" dirty="0">
                <a:solidFill>
                  <a:srgbClr val="FFFFFF"/>
                </a:solidFill>
              </a:rPr>
              <a:t> . </a:t>
            </a:r>
            <a:r>
              <a:rPr lang="en-US" sz="2400" dirty="0" err="1">
                <a:solidFill>
                  <a:srgbClr val="FFFFFF"/>
                </a:solidFill>
              </a:rPr>
              <a:t>Moją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ulubioną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konkurencją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są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biegi</a:t>
            </a:r>
            <a:r>
              <a:rPr lang="en-US" sz="2400" dirty="0">
                <a:solidFill>
                  <a:srgbClr val="FFFFFF"/>
                </a:solidFill>
              </a:rPr>
              <a:t> o </a:t>
            </a:r>
            <a:r>
              <a:rPr lang="en-US" sz="2400" dirty="0" err="1">
                <a:solidFill>
                  <a:srgbClr val="FFFFFF"/>
                </a:solidFill>
              </a:rPr>
              <a:t>krótkim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dystansie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tj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sprinterskie</a:t>
            </a:r>
            <a:r>
              <a:rPr lang="en-US" sz="2400" dirty="0">
                <a:solidFill>
                  <a:srgbClr val="FFFFFF"/>
                </a:solidFill>
              </a:rPr>
              <a:t>.  </a:t>
            </a:r>
            <a:r>
              <a:rPr lang="en-US" sz="2400" dirty="0" err="1">
                <a:solidFill>
                  <a:srgbClr val="FFFFFF"/>
                </a:solidFill>
              </a:rPr>
              <a:t>Najlepiej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czuję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się</a:t>
            </a:r>
            <a:r>
              <a:rPr lang="en-US" sz="2400" dirty="0">
                <a:solidFill>
                  <a:srgbClr val="FFFFFF"/>
                </a:solidFill>
              </a:rPr>
              <a:t> w </a:t>
            </a:r>
            <a:r>
              <a:rPr lang="en-US" sz="2400" dirty="0" err="1">
                <a:solidFill>
                  <a:srgbClr val="FFFFFF"/>
                </a:solidFill>
              </a:rPr>
              <a:t>biegach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na</a:t>
            </a:r>
            <a:r>
              <a:rPr lang="en-US" sz="2400" dirty="0">
                <a:solidFill>
                  <a:srgbClr val="FFFFFF"/>
                </a:solidFill>
              </a:rPr>
              <a:t> 60 m. </a:t>
            </a:r>
            <a:endParaRPr lang="en-US" sz="2400" dirty="0" err="1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6996C24-6291-4FAD-B3DA-D98143CE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631" y="222728"/>
            <a:ext cx="5568461" cy="574441"/>
          </a:xfrm>
        </p:spPr>
        <p:txBody>
          <a:bodyPr anchor="t">
            <a:normAutofit/>
          </a:bodyPr>
          <a:lstStyle/>
          <a:p>
            <a:r>
              <a:rPr lang="pl-PL" sz="3200"/>
              <a:t>Wybór mojej konkurencji</a:t>
            </a:r>
          </a:p>
        </p:txBody>
      </p:sp>
    </p:spTree>
    <p:extLst>
      <p:ext uri="{BB962C8B-B14F-4D97-AF65-F5344CB8AC3E}">
        <p14:creationId xmlns:p14="http://schemas.microsoft.com/office/powerpoint/2010/main" val="2272979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D5BAB5-00AC-4178-97AD-68630C8E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16" y="164123"/>
            <a:ext cx="8909538" cy="785447"/>
          </a:xfrm>
        </p:spPr>
        <p:txBody>
          <a:bodyPr>
            <a:normAutofit fontScale="90000"/>
          </a:bodyPr>
          <a:lstStyle/>
          <a:p>
            <a:r>
              <a:rPr lang="pl-PL" dirty="0"/>
              <a:t>Zawsze rozpoczynamy od rozgrzewki</a:t>
            </a:r>
          </a:p>
        </p:txBody>
      </p:sp>
      <p:pic>
        <p:nvPicPr>
          <p:cNvPr id="5" name="Obraz 5" descr="Obraz zawierający trawa, zewnętrzne, osoba, sport&#10;&#10;Opis wygenerowany automatycznie">
            <a:extLst>
              <a:ext uri="{FF2B5EF4-FFF2-40B4-BE49-F238E27FC236}">
                <a16:creationId xmlns:a16="http://schemas.microsoft.com/office/drawing/2014/main" id="{E6A15D0B-3992-43EA-BCBC-69F6DF365D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140" y="2285999"/>
            <a:ext cx="4078839" cy="3810001"/>
          </a:xfrm>
        </p:spPr>
      </p:pic>
      <p:pic>
        <p:nvPicPr>
          <p:cNvPr id="6" name="Obraz 6" descr="Obraz zawierający trawa, zewnętrzne, osoba, zawody lekkoatletyczne&#10;&#10;Opis wygenerowany automatycznie">
            <a:extLst>
              <a:ext uri="{FF2B5EF4-FFF2-40B4-BE49-F238E27FC236}">
                <a16:creationId xmlns:a16="http://schemas.microsoft.com/office/drawing/2014/main" id="{DD92AF1E-A937-455A-A9F1-73F3BBC14E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5202" y="2285999"/>
            <a:ext cx="4918475" cy="3810001"/>
          </a:xfrm>
        </p:spPr>
      </p:pic>
    </p:spTree>
    <p:extLst>
      <p:ext uri="{BB962C8B-B14F-4D97-AF65-F5344CB8AC3E}">
        <p14:creationId xmlns:p14="http://schemas.microsoft.com/office/powerpoint/2010/main" val="50938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9" descr="Obraz zawierający trawa, sport, zewnętrzne, zawody lekkoatletyczne&#10;&#10;Opis wygenerowany automatycznie">
            <a:extLst>
              <a:ext uri="{FF2B5EF4-FFF2-40B4-BE49-F238E27FC236}">
                <a16:creationId xmlns:a16="http://schemas.microsoft.com/office/drawing/2014/main" id="{0C9D8B75-18E3-49E2-9907-F8348A980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0932" y="3036809"/>
            <a:ext cx="5151437" cy="3398628"/>
          </a:xfrm>
        </p:spPr>
      </p:pic>
      <p:pic>
        <p:nvPicPr>
          <p:cNvPr id="6" name="Obraz 9" descr="Obraz zawierający trawa, osoba, zewnętrzne, sport&#10;&#10;Opis wygenerowany automatycznie">
            <a:extLst>
              <a:ext uri="{FF2B5EF4-FFF2-40B4-BE49-F238E27FC236}">
                <a16:creationId xmlns:a16="http://schemas.microsoft.com/office/drawing/2014/main" id="{7BE7DF8C-6769-4191-B397-880E59358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5" y="926655"/>
            <a:ext cx="6183065" cy="34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170CA0-48AB-435B-B83D-6337B3E9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92" y="269631"/>
            <a:ext cx="10996246" cy="832339"/>
          </a:xfrm>
        </p:spPr>
        <p:txBody>
          <a:bodyPr>
            <a:normAutofit/>
          </a:bodyPr>
          <a:lstStyle/>
          <a:p>
            <a:r>
              <a:rPr lang="pl-PL" sz="3600" dirty="0"/>
              <a:t>Część główna treningu - tym razem bieg sztafetowy</a:t>
            </a:r>
          </a:p>
        </p:txBody>
      </p:sp>
      <p:pic>
        <p:nvPicPr>
          <p:cNvPr id="5" name="Obraz 5" descr="Obraz zawierający sport&#10;&#10;Opis wygenerowany automatycznie">
            <a:extLst>
              <a:ext uri="{FF2B5EF4-FFF2-40B4-BE49-F238E27FC236}">
                <a16:creationId xmlns:a16="http://schemas.microsoft.com/office/drawing/2014/main" id="{8D288CBB-A4BE-43E9-BB6B-371CA8C536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509" y="1314559"/>
            <a:ext cx="5877949" cy="3302756"/>
          </a:xfrm>
        </p:spPr>
      </p:pic>
      <p:pic>
        <p:nvPicPr>
          <p:cNvPr id="6" name="Obraz 6" descr="Obraz zawierający sport, zewnętrzne&#10;&#10;Opis wygenerowany automatycznie">
            <a:extLst>
              <a:ext uri="{FF2B5EF4-FFF2-40B4-BE49-F238E27FC236}">
                <a16:creationId xmlns:a16="http://schemas.microsoft.com/office/drawing/2014/main" id="{A81B1B85-0385-4E6C-A5DC-3AB3A935B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3056" y="3013363"/>
            <a:ext cx="5878265" cy="3527582"/>
          </a:xfrm>
        </p:spPr>
      </p:pic>
    </p:spTree>
    <p:extLst>
      <p:ext uri="{BB962C8B-B14F-4D97-AF65-F5344CB8AC3E}">
        <p14:creationId xmlns:p14="http://schemas.microsoft.com/office/powerpoint/2010/main" val="2637442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ebbleVTI">
  <a:themeElements>
    <a:clrScheme name="AnalogousFromRegularSeed_2SEEDS">
      <a:dk1>
        <a:srgbClr val="000000"/>
      </a:dk1>
      <a:lt1>
        <a:srgbClr val="FFFFFF"/>
      </a:lt1>
      <a:dk2>
        <a:srgbClr val="412924"/>
      </a:dk2>
      <a:lt2>
        <a:srgbClr val="E2E7E8"/>
      </a:lt2>
      <a:accent1>
        <a:srgbClr val="B1513B"/>
      </a:accent1>
      <a:accent2>
        <a:srgbClr val="C34D68"/>
      </a:accent2>
      <a:accent3>
        <a:srgbClr val="C3944D"/>
      </a:accent3>
      <a:accent4>
        <a:srgbClr val="3BB197"/>
      </a:accent4>
      <a:accent5>
        <a:srgbClr val="4DACC3"/>
      </a:accent5>
      <a:accent6>
        <a:srgbClr val="3B68B1"/>
      </a:accent6>
      <a:hlink>
        <a:srgbClr val="368EA2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PebbleVTI</vt:lpstr>
      <vt:lpstr>"Moja kondycja na medal"</vt:lpstr>
      <vt:lpstr>Lekkoatletyka-mój sport</vt:lpstr>
      <vt:lpstr>Lekkoatletyka - trochę historii</vt:lpstr>
      <vt:lpstr>Lekkoatletyka - trochę teorii</vt:lpstr>
      <vt:lpstr>Ja i mój klub </vt:lpstr>
      <vt:lpstr>Wybór mojej konkurencji</vt:lpstr>
      <vt:lpstr>Zawsze rozpoczynamy od rozgrzewki</vt:lpstr>
      <vt:lpstr>Prezentacja programu PowerPoint</vt:lpstr>
      <vt:lpstr>Część główna treningu - tym razem bieg sztafetowy</vt:lpstr>
      <vt:lpstr>Prezentacja programu PowerPoint</vt:lpstr>
      <vt:lpstr> Droga do perfekcji - powtarzamy wiele razy</vt:lpstr>
      <vt:lpstr>Bezcenne rady trenera</vt:lpstr>
      <vt:lpstr> Mój udział w zawodach</vt:lpstr>
      <vt:lpstr>Prezentacja programu PowerPoint</vt:lpstr>
      <vt:lpstr>Prezentacja programu PowerPoint</vt:lpstr>
      <vt:lpstr>Odpoczynek z medalem  po wysiłku</vt:lpstr>
      <vt:lpstr>Odpalamy - obóz lekkoatletyczny</vt:lpstr>
      <vt:lpstr>Zabawa przez sport Na obozie lekkoatletycznym oprócz codziennych trenigów również spędzamy czas na zwiedzaniu ciekawych miejsc.</vt:lpstr>
      <vt:lpstr>Dziękuję za uwagę Nadia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726</cp:revision>
  <dcterms:created xsi:type="dcterms:W3CDTF">2021-04-25T10:30:18Z</dcterms:created>
  <dcterms:modified xsi:type="dcterms:W3CDTF">2021-04-26T20:28:19Z</dcterms:modified>
</cp:coreProperties>
</file>