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</p:sldMasterIdLst>
  <p:sldIdLst>
    <p:sldId id="257" r:id="rId5"/>
    <p:sldId id="25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199" autoAdjust="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57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50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638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43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984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493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94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925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9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26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31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47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0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24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89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7565-F127-45A0-81D9-558F33DD021E}" type="datetimeFigureOut">
              <a:rPr lang="pl-PL" smtClean="0"/>
              <a:t>07.05.2021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46CAA3-8FDE-4ED9-B770-0486EAD7A1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49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C90040A-6550-4D15-ACB7-60FFE4C2F54D}"/>
              </a:ext>
            </a:extLst>
          </p:cNvPr>
          <p:cNvSpPr txBox="1"/>
          <p:nvPr/>
        </p:nvSpPr>
        <p:spPr>
          <a:xfrm>
            <a:off x="868680" y="609600"/>
            <a:ext cx="8412480" cy="545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i="1" dirty="0">
                <a:latin typeface="Arial Black" panose="020B0A04020102020204" pitchFamily="34" charset="0"/>
              </a:rPr>
              <a:t>Cześć, mam na imię Gabryś i chodzę do klasy 6a.</a:t>
            </a:r>
          </a:p>
          <a:p>
            <a:pPr algn="just">
              <a:lnSpc>
                <a:spcPct val="150000"/>
              </a:lnSpc>
            </a:pPr>
            <a:r>
              <a:rPr lang="pl-PL" i="1" dirty="0">
                <a:latin typeface="Arial Black" panose="020B0A04020102020204" pitchFamily="34" charset="0"/>
              </a:rPr>
              <a:t> Moja ulubiona aktywność fizyczna to jazda na rowerze.  Interesuję się tym już od bardzo dawna. Lubię jeździć na rowerze w Parku Śląskim, w lesie, na </a:t>
            </a:r>
            <a:r>
              <a:rPr lang="pl-PL" i="1" dirty="0" err="1">
                <a:latin typeface="Arial Black" panose="020B0A04020102020204" pitchFamily="34" charset="0"/>
              </a:rPr>
              <a:t>skateparku</a:t>
            </a:r>
            <a:r>
              <a:rPr lang="pl-PL" i="1" dirty="0">
                <a:latin typeface="Arial Black" panose="020B0A04020102020204" pitchFamily="34" charset="0"/>
              </a:rPr>
              <a:t> i nad jeziorem. Miałem wiele wzlotów i upadków, ale się nie poddawałem. Na początku się bałem, ale z czasem jazda na rowerze stawała się coraz bardziej przyjemna. Od niedawna towarzyszy mi mój pies </a:t>
            </a:r>
            <a:r>
              <a:rPr lang="pl-PL" i="1" dirty="0" err="1">
                <a:latin typeface="Arial Black" panose="020B0A04020102020204" pitchFamily="34" charset="0"/>
              </a:rPr>
              <a:t>Thorin</a:t>
            </a:r>
            <a:r>
              <a:rPr lang="pl-PL" i="1" dirty="0">
                <a:latin typeface="Arial Black" panose="020B0A04020102020204" pitchFamily="34" charset="0"/>
              </a:rPr>
              <a:t>, który uwielbia biegać 😊. </a:t>
            </a:r>
          </a:p>
          <a:p>
            <a:pPr algn="just">
              <a:lnSpc>
                <a:spcPct val="150000"/>
              </a:lnSpc>
            </a:pPr>
            <a:r>
              <a:rPr lang="pl-PL" i="1" dirty="0">
                <a:latin typeface="Arial Black" panose="020B0A04020102020204" pitchFamily="34" charset="0"/>
              </a:rPr>
              <a:t>Podczas jazdy na rowerze ważne jest bezpieczeństwo dlatego zawsze zakładam kask na głowę, a także jeżdżę po ścieżce rowerowej.</a:t>
            </a:r>
          </a:p>
          <a:p>
            <a:pPr algn="just">
              <a:lnSpc>
                <a:spcPct val="150000"/>
              </a:lnSpc>
            </a:pPr>
            <a:r>
              <a:rPr lang="pl-PL" i="1" dirty="0">
                <a:latin typeface="Arial Black" panose="020B0A04020102020204" pitchFamily="34" charset="0"/>
              </a:rPr>
              <a:t> Jazda na rowerze pomaga utrzymać dobrą kondycję. Jest odpowiednia dla każdego, niezależnie od wieku.</a:t>
            </a:r>
          </a:p>
        </p:txBody>
      </p:sp>
    </p:spTree>
    <p:extLst>
      <p:ext uri="{BB962C8B-B14F-4D97-AF65-F5344CB8AC3E}">
        <p14:creationId xmlns:p14="http://schemas.microsoft.com/office/powerpoint/2010/main" val="425962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F5FE357">
            <a:hlinkClick r:id="" action="ppaction://media"/>
            <a:extLst>
              <a:ext uri="{FF2B5EF4-FFF2-40B4-BE49-F238E27FC236}">
                <a16:creationId xmlns:a16="http://schemas.microsoft.com/office/drawing/2014/main" id="{0BD57830-B10E-42D8-B1D2-0D7521A4E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209" y="685800"/>
            <a:ext cx="3548442" cy="478771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6BD09AF-E5B2-4824-9156-D888D1C8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50" y="350520"/>
            <a:ext cx="3645007" cy="3812033"/>
          </a:xfrm>
          <a:prstGeom prst="rect">
            <a:avLst/>
          </a:prstGeom>
        </p:spPr>
      </p:pic>
      <p:pic>
        <p:nvPicPr>
          <p:cNvPr id="8" name="Obraz 7" descr="Obraz zawierający trawa, zewnętrzne, drzewo, pies&#10;&#10;Opis wygenerowany automatycznie">
            <a:extLst>
              <a:ext uri="{FF2B5EF4-FFF2-40B4-BE49-F238E27FC236}">
                <a16:creationId xmlns:a16="http://schemas.microsoft.com/office/drawing/2014/main" id="{C4D8EDC4-7B10-41B0-B48B-F35895079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99" y="2549012"/>
            <a:ext cx="3648402" cy="40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3F695D6F86CA4EBD1A594440C634E6" ma:contentTypeVersion="13" ma:contentTypeDescription="Utwórz nowy dokument." ma:contentTypeScope="" ma:versionID="6613a38da839707cf191533797cd73f8">
  <xsd:schema xmlns:xsd="http://www.w3.org/2001/XMLSchema" xmlns:xs="http://www.w3.org/2001/XMLSchema" xmlns:p="http://schemas.microsoft.com/office/2006/metadata/properties" xmlns:ns3="7a427b68-4b7e-426f-8dd8-d2aacf3c9310" xmlns:ns4="c0a55a37-aaa9-4978-a7b2-2b8df00412dc" targetNamespace="http://schemas.microsoft.com/office/2006/metadata/properties" ma:root="true" ma:fieldsID="0b615f79b50d8acf2ccb2fe306eb6e60" ns3:_="" ns4:_="">
    <xsd:import namespace="7a427b68-4b7e-426f-8dd8-d2aacf3c9310"/>
    <xsd:import namespace="c0a55a37-aaa9-4978-a7b2-2b8df00412d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27b68-4b7e-426f-8dd8-d2aacf3c93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a55a37-aaa9-4978-a7b2-2b8df0041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708F47-DE95-46D7-9E4C-51CDA8A2F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27b68-4b7e-426f-8dd8-d2aacf3c9310"/>
    <ds:schemaRef ds:uri="c0a55a37-aaa9-4978-a7b2-2b8df00412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99FEF8-F5C2-4775-958C-75FAE8D4B2B0}">
  <ds:schemaRefs>
    <ds:schemaRef ds:uri="http://purl.org/dc/elements/1.1/"/>
    <ds:schemaRef ds:uri="http://schemas.microsoft.com/office/infopath/2007/PartnerControls"/>
    <ds:schemaRef ds:uri="7a427b68-4b7e-426f-8dd8-d2aacf3c9310"/>
    <ds:schemaRef ds:uri="http://www.w3.org/XML/1998/namespace"/>
    <ds:schemaRef ds:uri="http://purl.org/dc/terms/"/>
    <ds:schemaRef ds:uri="c0a55a37-aaa9-4978-a7b2-2b8df00412d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494D4C-5044-4B4C-84A4-BA177BE894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</TotalTime>
  <Words>127</Words>
  <Application>Microsoft Office PowerPoint</Application>
  <PresentationFormat>Panoramiczny</PresentationFormat>
  <Paragraphs>4</Paragraphs>
  <Slides>2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3" baseType="lpstr">
      <vt:lpstr>Faseta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1714</dc:creator>
  <cp:lastModifiedBy>GABRIEL SZYDŁAK</cp:lastModifiedBy>
  <cp:revision>6</cp:revision>
  <dcterms:created xsi:type="dcterms:W3CDTF">2021-04-30T10:38:11Z</dcterms:created>
  <dcterms:modified xsi:type="dcterms:W3CDTF">2021-05-07T16:31:14Z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0x010100903F695D6F86CA4EBD1A594440C634E6</vt:lpwstr>
  </property>
</Properties>
</file>