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5" r:id="rId5"/>
    <p:sldId id="259" r:id="rId6"/>
    <p:sldId id="273" r:id="rId7"/>
    <p:sldId id="274" r:id="rId8"/>
    <p:sldId id="270" r:id="rId9"/>
    <p:sldId id="258" r:id="rId10"/>
    <p:sldId id="261" r:id="rId11"/>
    <p:sldId id="260" r:id="rId12"/>
    <p:sldId id="262" r:id="rId13"/>
    <p:sldId id="272" r:id="rId14"/>
    <p:sldId id="263" r:id="rId15"/>
    <p:sldId id="269" r:id="rId16"/>
    <p:sldId id="268" r:id="rId17"/>
    <p:sldId id="267" r:id="rId18"/>
    <p:sldId id="266" r:id="rId19"/>
    <p:sldId id="265" r:id="rId20"/>
    <p:sldId id="27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6263" autoAdjust="0"/>
  </p:normalViewPr>
  <p:slideViewPr>
    <p:cSldViewPr>
      <p:cViewPr varScale="1">
        <p:scale>
          <a:sx n="70" d="100"/>
          <a:sy n="70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hyperlink" Target="http://tiny.pl/gsghf" TargetMode="External"/><Relationship Id="rId1" Type="http://schemas.openxmlformats.org/officeDocument/2006/relationships/hyperlink" Target="http://tiny.pl/gsghd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55732-1D24-4D80-AD5A-7998D690B620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C62FAF41-D3AA-4235-86BA-54FABA20D7BB}">
      <dgm:prSet/>
      <dgm:spPr/>
      <dgm:t>
        <a:bodyPr/>
        <a:lstStyle/>
        <a:p>
          <a:pPr rtl="0"/>
          <a:r>
            <a:rPr lang="pl-PL" dirty="0" smtClean="0"/>
            <a:t>Ten rok szkolny rozpoczęliśmy od opracowania planu pracy SKO, oraz Regulamin SKO,</a:t>
          </a:r>
          <a:br>
            <a:rPr lang="pl-PL" dirty="0" smtClean="0"/>
          </a:br>
          <a:r>
            <a:rPr lang="pl-PL" dirty="0" smtClean="0"/>
            <a:t>który umieściliśmy na stronie internetowej szkoły.</a:t>
          </a:r>
          <a:endParaRPr lang="pl-PL" dirty="0"/>
        </a:p>
      </dgm:t>
    </dgm:pt>
    <dgm:pt modelId="{A44D66A2-BB21-492B-929D-02F04CA304D6}" type="parTrans" cxnId="{88C02435-DB1B-49CC-BF1D-14693AFF4911}">
      <dgm:prSet/>
      <dgm:spPr/>
      <dgm:t>
        <a:bodyPr/>
        <a:lstStyle/>
        <a:p>
          <a:endParaRPr lang="pl-PL"/>
        </a:p>
      </dgm:t>
    </dgm:pt>
    <dgm:pt modelId="{0B8796AD-7024-42E7-A006-0F4D537A93DB}" type="sibTrans" cxnId="{88C02435-DB1B-49CC-BF1D-14693AFF4911}">
      <dgm:prSet/>
      <dgm:spPr/>
      <dgm:t>
        <a:bodyPr/>
        <a:lstStyle/>
        <a:p>
          <a:endParaRPr lang="pl-PL"/>
        </a:p>
      </dgm:t>
    </dgm:pt>
    <dgm:pt modelId="{B967B49E-E0C0-4C04-8762-21EF3A019AA8}">
      <dgm:prSet/>
      <dgm:spPr/>
      <dgm:t>
        <a:bodyPr/>
        <a:lstStyle/>
        <a:p>
          <a:pPr rtl="0"/>
          <a:r>
            <a:rPr lang="pl-PL" dirty="0" smtClean="0"/>
            <a:t>Dołączyło do nas 5 nowych członków!</a:t>
          </a:r>
          <a:endParaRPr lang="pl-PL" dirty="0"/>
        </a:p>
      </dgm:t>
    </dgm:pt>
    <dgm:pt modelId="{D7936698-DE66-4D03-A3F3-73B75BC29E46}" type="parTrans" cxnId="{AFD8CB7B-5002-46EA-9B41-D80056C7C114}">
      <dgm:prSet/>
      <dgm:spPr/>
      <dgm:t>
        <a:bodyPr/>
        <a:lstStyle/>
        <a:p>
          <a:endParaRPr lang="pl-PL"/>
        </a:p>
      </dgm:t>
    </dgm:pt>
    <dgm:pt modelId="{BAEEF877-0367-4FA9-ABCA-15B23172A6FD}" type="sibTrans" cxnId="{AFD8CB7B-5002-46EA-9B41-D80056C7C114}">
      <dgm:prSet/>
      <dgm:spPr/>
      <dgm:t>
        <a:bodyPr/>
        <a:lstStyle/>
        <a:p>
          <a:endParaRPr lang="pl-PL"/>
        </a:p>
      </dgm:t>
    </dgm:pt>
    <dgm:pt modelId="{DFE337D9-8732-4768-BD24-4C627DFAF268}">
      <dgm:prSet/>
      <dgm:spPr/>
      <dgm:t>
        <a:bodyPr/>
        <a:lstStyle/>
        <a:p>
          <a:pPr rtl="0"/>
          <a:r>
            <a:rPr lang="pl-PL" b="1" i="1" smtClean="0"/>
            <a:t>Systematycznie zarobkujemy,</a:t>
          </a:r>
          <a:br>
            <a:rPr lang="pl-PL" b="1" i="1" smtClean="0"/>
          </a:br>
          <a:r>
            <a:rPr lang="pl-PL" b="1" i="1" smtClean="0"/>
            <a:t>pomagamy, wspieramy,</a:t>
          </a:r>
          <a:br>
            <a:rPr lang="pl-PL" b="1" i="1" smtClean="0"/>
          </a:br>
          <a:r>
            <a:rPr lang="pl-PL" b="1" i="1" smtClean="0"/>
            <a:t>oszczędzamy  i uczymy się!</a:t>
          </a:r>
          <a:endParaRPr lang="pl-PL"/>
        </a:p>
      </dgm:t>
    </dgm:pt>
    <dgm:pt modelId="{CD4C9808-97D3-4E1C-A687-AC1C8FC1E00B}" type="sibTrans" cxnId="{771A16E1-49C3-4F61-A714-084BAF91AA75}">
      <dgm:prSet/>
      <dgm:spPr/>
      <dgm:t>
        <a:bodyPr/>
        <a:lstStyle/>
        <a:p>
          <a:endParaRPr lang="pl-PL"/>
        </a:p>
      </dgm:t>
    </dgm:pt>
    <dgm:pt modelId="{55ACB945-D78A-4ECC-A09A-E5D28F8F0ECE}" type="parTrans" cxnId="{771A16E1-49C3-4F61-A714-084BAF91AA75}">
      <dgm:prSet/>
      <dgm:spPr/>
      <dgm:t>
        <a:bodyPr/>
        <a:lstStyle/>
        <a:p>
          <a:endParaRPr lang="pl-PL"/>
        </a:p>
      </dgm:t>
    </dgm:pt>
    <dgm:pt modelId="{D4AD46F9-484F-4035-A039-2E556429C48A}" type="pres">
      <dgm:prSet presAssocID="{D3B55732-1D24-4D80-AD5A-7998D690B6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5FF7E2-5A82-4895-9946-E9CBAE274899}" type="pres">
      <dgm:prSet presAssocID="{C62FAF41-D3AA-4235-86BA-54FABA20D7BB}" presName="composite" presStyleCnt="0"/>
      <dgm:spPr/>
    </dgm:pt>
    <dgm:pt modelId="{A8DB8912-A071-4B08-9A8C-32985086FECC}" type="pres">
      <dgm:prSet presAssocID="{C62FAF41-D3AA-4235-86BA-54FABA20D7BB}" presName="imgShp" presStyleLbl="fgImgPlace1" presStyleIdx="0" presStyleCnt="3" custScaleX="105223" custScaleY="97948" custLinFactNeighborX="-57317" custLinFactNeighborY="24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FA36C5C-2CC6-430C-A672-098098B500C4}" type="pres">
      <dgm:prSet presAssocID="{C62FAF41-D3AA-4235-86BA-54FABA20D7BB}" presName="txShp" presStyleLbl="node1" presStyleIdx="0" presStyleCnt="3" custScaleX="102892" custScaleY="98411" custLinFactNeighborX="2199" custLinFactNeighborY="101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69536D-5E6E-4C1B-B568-C70410BE4E42}" type="pres">
      <dgm:prSet presAssocID="{0B8796AD-7024-42E7-A006-0F4D537A93DB}" presName="spacing" presStyleCnt="0"/>
      <dgm:spPr/>
    </dgm:pt>
    <dgm:pt modelId="{A491276E-2FD0-4389-A22E-4C699DFC0CED}" type="pres">
      <dgm:prSet presAssocID="{B967B49E-E0C0-4C04-8762-21EF3A019AA8}" presName="composite" presStyleCnt="0"/>
      <dgm:spPr/>
    </dgm:pt>
    <dgm:pt modelId="{39DF9A9A-A705-4487-87F0-ED655ECAB791}" type="pres">
      <dgm:prSet presAssocID="{B967B49E-E0C0-4C04-8762-21EF3A019AA8}" presName="imgShp" presStyleLbl="fgImgPlace1" presStyleIdx="1" presStyleCnt="3" custLinFactNeighborX="-61473" custLinFactNeighborY="-491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88BE09-8209-4226-B7A2-4EDD5553962B}" type="pres">
      <dgm:prSet presAssocID="{B967B49E-E0C0-4C04-8762-21EF3A019AA8}" presName="txShp" presStyleLbl="node1" presStyleIdx="1" presStyleCnt="3" custScaleX="103007" custScaleY="85461" custLinFactNeighborX="1886" custLinFactNeighborY="-19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3044E1-3EAE-460F-9F0D-85457527F1ED}" type="pres">
      <dgm:prSet presAssocID="{BAEEF877-0367-4FA9-ABCA-15B23172A6FD}" presName="spacing" presStyleCnt="0"/>
      <dgm:spPr/>
    </dgm:pt>
    <dgm:pt modelId="{88FBF709-02D5-4FF8-B726-B68207C61F5E}" type="pres">
      <dgm:prSet presAssocID="{DFE337D9-8732-4768-BD24-4C627DFAF268}" presName="composite" presStyleCnt="0"/>
      <dgm:spPr/>
    </dgm:pt>
    <dgm:pt modelId="{AA3C8611-AF5D-4ECB-A3AE-551BD9D7B541}" type="pres">
      <dgm:prSet presAssocID="{DFE337D9-8732-4768-BD24-4C627DFAF268}" presName="imgShp" presStyleLbl="fgImgPlace1" presStyleIdx="2" presStyleCnt="3" custLinFactNeighborX="-64607" custLinFactNeighborY="-2177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1CD6EE-CE0A-441E-959E-9F5939B7605F}" type="pres">
      <dgm:prSet presAssocID="{DFE337D9-8732-4768-BD24-4C627DFAF268}" presName="txShp" presStyleLbl="node1" presStyleIdx="2" presStyleCnt="3" custScaleY="80529" custLinFactNeighborX="2096" custLinFactNeighborY="-212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B02E1D6-2BDD-49C7-ADB4-F9F5F5E6F025}" type="presOf" srcId="{B967B49E-E0C0-4C04-8762-21EF3A019AA8}" destId="{7A88BE09-8209-4226-B7A2-4EDD5553962B}" srcOrd="0" destOrd="0" presId="urn:microsoft.com/office/officeart/2005/8/layout/vList3#1"/>
    <dgm:cxn modelId="{5D7C5ED7-E0B3-4946-84F5-7264152A6774}" type="presOf" srcId="{DFE337D9-8732-4768-BD24-4C627DFAF268}" destId="{8D1CD6EE-CE0A-441E-959E-9F5939B7605F}" srcOrd="0" destOrd="0" presId="urn:microsoft.com/office/officeart/2005/8/layout/vList3#1"/>
    <dgm:cxn modelId="{771A16E1-49C3-4F61-A714-084BAF91AA75}" srcId="{D3B55732-1D24-4D80-AD5A-7998D690B620}" destId="{DFE337D9-8732-4768-BD24-4C627DFAF268}" srcOrd="2" destOrd="0" parTransId="{55ACB945-D78A-4ECC-A09A-E5D28F8F0ECE}" sibTransId="{CD4C9808-97D3-4E1C-A687-AC1C8FC1E00B}"/>
    <dgm:cxn modelId="{E6D7F385-1704-40B6-B385-F59846E7CD1F}" type="presOf" srcId="{C62FAF41-D3AA-4235-86BA-54FABA20D7BB}" destId="{9FA36C5C-2CC6-430C-A672-098098B500C4}" srcOrd="0" destOrd="0" presId="urn:microsoft.com/office/officeart/2005/8/layout/vList3#1"/>
    <dgm:cxn modelId="{61FEAE3D-5865-4C45-9ED0-756C69D1903F}" type="presOf" srcId="{D3B55732-1D24-4D80-AD5A-7998D690B620}" destId="{D4AD46F9-484F-4035-A039-2E556429C48A}" srcOrd="0" destOrd="0" presId="urn:microsoft.com/office/officeart/2005/8/layout/vList3#1"/>
    <dgm:cxn modelId="{88C02435-DB1B-49CC-BF1D-14693AFF4911}" srcId="{D3B55732-1D24-4D80-AD5A-7998D690B620}" destId="{C62FAF41-D3AA-4235-86BA-54FABA20D7BB}" srcOrd="0" destOrd="0" parTransId="{A44D66A2-BB21-492B-929D-02F04CA304D6}" sibTransId="{0B8796AD-7024-42E7-A006-0F4D537A93DB}"/>
    <dgm:cxn modelId="{AFD8CB7B-5002-46EA-9B41-D80056C7C114}" srcId="{D3B55732-1D24-4D80-AD5A-7998D690B620}" destId="{B967B49E-E0C0-4C04-8762-21EF3A019AA8}" srcOrd="1" destOrd="0" parTransId="{D7936698-DE66-4D03-A3F3-73B75BC29E46}" sibTransId="{BAEEF877-0367-4FA9-ABCA-15B23172A6FD}"/>
    <dgm:cxn modelId="{E2B75C9C-FF13-4E26-B73C-AAF5A0B8086E}" type="presParOf" srcId="{D4AD46F9-484F-4035-A039-2E556429C48A}" destId="{4C5FF7E2-5A82-4895-9946-E9CBAE274899}" srcOrd="0" destOrd="0" presId="urn:microsoft.com/office/officeart/2005/8/layout/vList3#1"/>
    <dgm:cxn modelId="{123B7084-EE20-4573-8918-93432EB8E169}" type="presParOf" srcId="{4C5FF7E2-5A82-4895-9946-E9CBAE274899}" destId="{A8DB8912-A071-4B08-9A8C-32985086FECC}" srcOrd="0" destOrd="0" presId="urn:microsoft.com/office/officeart/2005/8/layout/vList3#1"/>
    <dgm:cxn modelId="{7B6ADFA1-76C7-4B9E-8BBE-DBBCD90953C2}" type="presParOf" srcId="{4C5FF7E2-5A82-4895-9946-E9CBAE274899}" destId="{9FA36C5C-2CC6-430C-A672-098098B500C4}" srcOrd="1" destOrd="0" presId="urn:microsoft.com/office/officeart/2005/8/layout/vList3#1"/>
    <dgm:cxn modelId="{6352DB4D-6352-4F21-A7CD-F75C4C6CFAEF}" type="presParOf" srcId="{D4AD46F9-484F-4035-A039-2E556429C48A}" destId="{1F69536D-5E6E-4C1B-B568-C70410BE4E42}" srcOrd="1" destOrd="0" presId="urn:microsoft.com/office/officeart/2005/8/layout/vList3#1"/>
    <dgm:cxn modelId="{8F3D0A3C-97F9-4C45-B071-1667AFC41B13}" type="presParOf" srcId="{D4AD46F9-484F-4035-A039-2E556429C48A}" destId="{A491276E-2FD0-4389-A22E-4C699DFC0CED}" srcOrd="2" destOrd="0" presId="urn:microsoft.com/office/officeart/2005/8/layout/vList3#1"/>
    <dgm:cxn modelId="{1F1AFAD6-773E-4FD2-B030-A1F1BA86FBE9}" type="presParOf" srcId="{A491276E-2FD0-4389-A22E-4C699DFC0CED}" destId="{39DF9A9A-A705-4487-87F0-ED655ECAB791}" srcOrd="0" destOrd="0" presId="urn:microsoft.com/office/officeart/2005/8/layout/vList3#1"/>
    <dgm:cxn modelId="{88B7C836-E2DB-4CC7-AB37-0F27B9C13F4A}" type="presParOf" srcId="{A491276E-2FD0-4389-A22E-4C699DFC0CED}" destId="{7A88BE09-8209-4226-B7A2-4EDD5553962B}" srcOrd="1" destOrd="0" presId="urn:microsoft.com/office/officeart/2005/8/layout/vList3#1"/>
    <dgm:cxn modelId="{1FDEFEDE-33B6-4B18-82FA-A16F1CCF93DA}" type="presParOf" srcId="{D4AD46F9-484F-4035-A039-2E556429C48A}" destId="{673044E1-3EAE-460F-9F0D-85457527F1ED}" srcOrd="3" destOrd="0" presId="urn:microsoft.com/office/officeart/2005/8/layout/vList3#1"/>
    <dgm:cxn modelId="{C539318F-7481-4E3E-A360-1BFF5E3E3601}" type="presParOf" srcId="{D4AD46F9-484F-4035-A039-2E556429C48A}" destId="{88FBF709-02D5-4FF8-B726-B68207C61F5E}" srcOrd="4" destOrd="0" presId="urn:microsoft.com/office/officeart/2005/8/layout/vList3#1"/>
    <dgm:cxn modelId="{547EE47C-1D88-4F1D-9FDF-8AF6368F215B}" type="presParOf" srcId="{88FBF709-02D5-4FF8-B726-B68207C61F5E}" destId="{AA3C8611-AF5D-4ECB-A3AE-551BD9D7B541}" srcOrd="0" destOrd="0" presId="urn:microsoft.com/office/officeart/2005/8/layout/vList3#1"/>
    <dgm:cxn modelId="{E312285B-06F1-422E-A638-7C6E90FE2826}" type="presParOf" srcId="{88FBF709-02D5-4FF8-B726-B68207C61F5E}" destId="{8D1CD6EE-CE0A-441E-959E-9F5939B7605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84AC4B-6FAA-4A25-A197-64CA4CE9F927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BF0C8DB-F523-4088-B5AE-F08BDEA25C7B}">
      <dgm:prSet custT="1"/>
      <dgm:spPr/>
      <dgm:t>
        <a:bodyPr/>
        <a:lstStyle/>
        <a:p>
          <a:pPr rtl="0"/>
          <a:r>
            <a:rPr lang="pl-PL" sz="20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Braliśmy udział</a:t>
          </a:r>
          <a:br>
            <a:rPr lang="pl-PL" sz="20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pl-PL" sz="20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w akcji Sprzątania Świata</a:t>
          </a:r>
          <a:r>
            <a:rPr lang="pl-PL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</a:t>
          </a:r>
        </a:p>
        <a:p>
          <a:pPr rtl="0"/>
          <a:r>
            <a:rPr lang="pl-PL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Wrzesień 2017r.</a:t>
          </a:r>
          <a:endParaRPr lang="pl-PL" sz="16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EFD8C38-EC3B-45DB-B038-A7E9D051B137}" type="parTrans" cxnId="{C6BC008E-6EB0-4FCD-813C-68505E9BDB14}">
      <dgm:prSet/>
      <dgm:spPr/>
      <dgm:t>
        <a:bodyPr/>
        <a:lstStyle/>
        <a:p>
          <a:endParaRPr lang="pl-PL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0A85F81-09DE-4B63-919E-8723626AA4E6}" type="sibTrans" cxnId="{C6BC008E-6EB0-4FCD-813C-68505E9BDB14}">
      <dgm:prSet/>
      <dgm:spPr/>
      <dgm:t>
        <a:bodyPr/>
        <a:lstStyle/>
        <a:p>
          <a:endParaRPr lang="pl-PL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4B0E588-C24F-4DB8-8E89-070E4887E606}">
      <dgm:prSet custT="1"/>
      <dgm:spPr/>
      <dgm:t>
        <a:bodyPr/>
        <a:lstStyle/>
        <a:p>
          <a:pPr rtl="0"/>
          <a:r>
            <a:rPr lang="pl-PL" sz="18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Cały rok zbieraliśmy makulaturę, plastikowe nakrętki, zużyte baterie.</a:t>
          </a:r>
          <a:endParaRPr lang="pl-PL" sz="1800" dirty="0">
            <a:solidFill>
              <a:srgbClr val="7030A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3ADAFF5-F9BB-4DE5-9A7D-0F0DD4AE13FB}" type="parTrans" cxnId="{B1DB4DCD-9E8A-4CD3-9817-3FFD705AD2E4}">
      <dgm:prSet/>
      <dgm:spPr/>
      <dgm:t>
        <a:bodyPr/>
        <a:lstStyle/>
        <a:p>
          <a:endParaRPr lang="pl-PL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A3597D4-0D49-40C6-9510-4E17013E2907}" type="sibTrans" cxnId="{B1DB4DCD-9E8A-4CD3-9817-3FFD705AD2E4}">
      <dgm:prSet/>
      <dgm:spPr/>
      <dgm:t>
        <a:bodyPr/>
        <a:lstStyle/>
        <a:p>
          <a:endParaRPr lang="pl-PL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05F2790-0C16-4686-AA55-609775C12A5A}">
      <dgm:prSet/>
      <dgm:spPr/>
      <dgm:t>
        <a:bodyPr/>
        <a:lstStyle/>
        <a:p>
          <a:pPr rtl="0"/>
          <a:r>
            <a:rPr lang="pl-PL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Wzięliśmy udział</a:t>
          </a:r>
          <a:br>
            <a:rPr lang="pl-PL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pl-PL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w zbiórce starych telefonów komórkowych</a:t>
          </a:r>
          <a:br>
            <a:rPr lang="pl-PL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</a:br>
          <a:r>
            <a:rPr lang="pl-PL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 znaczków na misje.</a:t>
          </a:r>
          <a:endParaRPr lang="pl-PL" dirty="0">
            <a:solidFill>
              <a:srgbClr val="7030A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F3C6505-FF10-4F88-B103-D62F4A0C5A4E}" type="parTrans" cxnId="{93B10BDB-12A6-49CD-AE92-90BF5D7EA7A2}">
      <dgm:prSet/>
      <dgm:spPr/>
      <dgm:t>
        <a:bodyPr/>
        <a:lstStyle/>
        <a:p>
          <a:endParaRPr lang="pl-PL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FEA7258-FE56-4352-AB7F-1AF9684B93C5}" type="sibTrans" cxnId="{93B10BDB-12A6-49CD-AE92-90BF5D7EA7A2}">
      <dgm:prSet/>
      <dgm:spPr/>
      <dgm:t>
        <a:bodyPr/>
        <a:lstStyle/>
        <a:p>
          <a:endParaRPr lang="pl-PL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E8FF111-0473-47A4-B965-10957FEBDA44}" type="pres">
      <dgm:prSet presAssocID="{8E84AC4B-6FAA-4A25-A197-64CA4CE9F9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D4704E7-A51A-4AF0-8B09-ED7CE1A875C4}" type="pres">
      <dgm:prSet presAssocID="{7BF0C8DB-F523-4088-B5AE-F08BDEA25C7B}" presName="circ1" presStyleLbl="vennNode1" presStyleIdx="0" presStyleCnt="3"/>
      <dgm:spPr/>
      <dgm:t>
        <a:bodyPr/>
        <a:lstStyle/>
        <a:p>
          <a:endParaRPr lang="pl-PL"/>
        </a:p>
      </dgm:t>
    </dgm:pt>
    <dgm:pt modelId="{C1E52A67-975F-491E-A9E7-25417B248741}" type="pres">
      <dgm:prSet presAssocID="{7BF0C8DB-F523-4088-B5AE-F08BDEA25C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87B9AF-1701-4E56-95EF-67FCC8FA98FE}" type="pres">
      <dgm:prSet presAssocID="{C4B0E588-C24F-4DB8-8E89-070E4887E606}" presName="circ2" presStyleLbl="vennNode1" presStyleIdx="1" presStyleCnt="3"/>
      <dgm:spPr/>
      <dgm:t>
        <a:bodyPr/>
        <a:lstStyle/>
        <a:p>
          <a:endParaRPr lang="pl-PL"/>
        </a:p>
      </dgm:t>
    </dgm:pt>
    <dgm:pt modelId="{84FBA620-8EEC-46E4-92F1-CE924EC4A05B}" type="pres">
      <dgm:prSet presAssocID="{C4B0E588-C24F-4DB8-8E89-070E4887E60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D8D16E-698C-4799-89DF-950A71DCB107}" type="pres">
      <dgm:prSet presAssocID="{C05F2790-0C16-4686-AA55-609775C12A5A}" presName="circ3" presStyleLbl="vennNode1" presStyleIdx="2" presStyleCnt="3"/>
      <dgm:spPr/>
      <dgm:t>
        <a:bodyPr/>
        <a:lstStyle/>
        <a:p>
          <a:endParaRPr lang="pl-PL"/>
        </a:p>
      </dgm:t>
    </dgm:pt>
    <dgm:pt modelId="{5B737206-E87D-40F5-A5B7-D138D357720B}" type="pres">
      <dgm:prSet presAssocID="{C05F2790-0C16-4686-AA55-609775C12A5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6BC008E-6EB0-4FCD-813C-68505E9BDB14}" srcId="{8E84AC4B-6FAA-4A25-A197-64CA4CE9F927}" destId="{7BF0C8DB-F523-4088-B5AE-F08BDEA25C7B}" srcOrd="0" destOrd="0" parTransId="{0EFD8C38-EC3B-45DB-B038-A7E9D051B137}" sibTransId="{A0A85F81-09DE-4B63-919E-8723626AA4E6}"/>
    <dgm:cxn modelId="{6D44A5BA-D7EB-4486-9A29-0B2A406F8A79}" type="presOf" srcId="{7BF0C8DB-F523-4088-B5AE-F08BDEA25C7B}" destId="{C1E52A67-975F-491E-A9E7-25417B248741}" srcOrd="1" destOrd="0" presId="urn:microsoft.com/office/officeart/2005/8/layout/venn1"/>
    <dgm:cxn modelId="{4EDB7F21-AAD1-42E6-A8FF-08AE1B138A91}" type="presOf" srcId="{C4B0E588-C24F-4DB8-8E89-070E4887E606}" destId="{84FBA620-8EEC-46E4-92F1-CE924EC4A05B}" srcOrd="1" destOrd="0" presId="urn:microsoft.com/office/officeart/2005/8/layout/venn1"/>
    <dgm:cxn modelId="{FEA04F8F-AEA0-4509-8ABD-E4C148ADCD50}" type="presOf" srcId="{C05F2790-0C16-4686-AA55-609775C12A5A}" destId="{E2D8D16E-698C-4799-89DF-950A71DCB107}" srcOrd="0" destOrd="0" presId="urn:microsoft.com/office/officeart/2005/8/layout/venn1"/>
    <dgm:cxn modelId="{B1DB4DCD-9E8A-4CD3-9817-3FFD705AD2E4}" srcId="{8E84AC4B-6FAA-4A25-A197-64CA4CE9F927}" destId="{C4B0E588-C24F-4DB8-8E89-070E4887E606}" srcOrd="1" destOrd="0" parTransId="{93ADAFF5-F9BB-4DE5-9A7D-0F0DD4AE13FB}" sibTransId="{DA3597D4-0D49-40C6-9510-4E17013E2907}"/>
    <dgm:cxn modelId="{A362FD14-7EBE-4CEB-AA08-0FCF6A77FB24}" type="presOf" srcId="{C05F2790-0C16-4686-AA55-609775C12A5A}" destId="{5B737206-E87D-40F5-A5B7-D138D357720B}" srcOrd="1" destOrd="0" presId="urn:microsoft.com/office/officeart/2005/8/layout/venn1"/>
    <dgm:cxn modelId="{CA49E4D5-3CCB-4F57-8B2A-59E6D891EBA1}" type="presOf" srcId="{7BF0C8DB-F523-4088-B5AE-F08BDEA25C7B}" destId="{0D4704E7-A51A-4AF0-8B09-ED7CE1A875C4}" srcOrd="0" destOrd="0" presId="urn:microsoft.com/office/officeart/2005/8/layout/venn1"/>
    <dgm:cxn modelId="{93B10BDB-12A6-49CD-AE92-90BF5D7EA7A2}" srcId="{8E84AC4B-6FAA-4A25-A197-64CA4CE9F927}" destId="{C05F2790-0C16-4686-AA55-609775C12A5A}" srcOrd="2" destOrd="0" parTransId="{0F3C6505-FF10-4F88-B103-D62F4A0C5A4E}" sibTransId="{9FEA7258-FE56-4352-AB7F-1AF9684B93C5}"/>
    <dgm:cxn modelId="{D394E1E4-297C-45F7-83A9-29C07170C887}" type="presOf" srcId="{8E84AC4B-6FAA-4A25-A197-64CA4CE9F927}" destId="{9E8FF111-0473-47A4-B965-10957FEBDA44}" srcOrd="0" destOrd="0" presId="urn:microsoft.com/office/officeart/2005/8/layout/venn1"/>
    <dgm:cxn modelId="{419EE710-C373-4CDF-8BFC-7D1ABB2AFBDD}" type="presOf" srcId="{C4B0E588-C24F-4DB8-8E89-070E4887E606}" destId="{DE87B9AF-1701-4E56-95EF-67FCC8FA98FE}" srcOrd="0" destOrd="0" presId="urn:microsoft.com/office/officeart/2005/8/layout/venn1"/>
    <dgm:cxn modelId="{089DE680-F4DA-4D0F-96C4-47D5708BE5FD}" type="presParOf" srcId="{9E8FF111-0473-47A4-B965-10957FEBDA44}" destId="{0D4704E7-A51A-4AF0-8B09-ED7CE1A875C4}" srcOrd="0" destOrd="0" presId="urn:microsoft.com/office/officeart/2005/8/layout/venn1"/>
    <dgm:cxn modelId="{651EAA64-826A-40AB-B8A1-AC8990B1E5CA}" type="presParOf" srcId="{9E8FF111-0473-47A4-B965-10957FEBDA44}" destId="{C1E52A67-975F-491E-A9E7-25417B248741}" srcOrd="1" destOrd="0" presId="urn:microsoft.com/office/officeart/2005/8/layout/venn1"/>
    <dgm:cxn modelId="{780D04DE-6B0C-46B4-8F9A-5711CCD2B583}" type="presParOf" srcId="{9E8FF111-0473-47A4-B965-10957FEBDA44}" destId="{DE87B9AF-1701-4E56-95EF-67FCC8FA98FE}" srcOrd="2" destOrd="0" presId="urn:microsoft.com/office/officeart/2005/8/layout/venn1"/>
    <dgm:cxn modelId="{B4563E20-291C-49D9-B35D-BF76319C32C4}" type="presParOf" srcId="{9E8FF111-0473-47A4-B965-10957FEBDA44}" destId="{84FBA620-8EEC-46E4-92F1-CE924EC4A05B}" srcOrd="3" destOrd="0" presId="urn:microsoft.com/office/officeart/2005/8/layout/venn1"/>
    <dgm:cxn modelId="{B071F2C8-EC85-4502-89C5-8AAF883BF29D}" type="presParOf" srcId="{9E8FF111-0473-47A4-B965-10957FEBDA44}" destId="{E2D8D16E-698C-4799-89DF-950A71DCB107}" srcOrd="4" destOrd="0" presId="urn:microsoft.com/office/officeart/2005/8/layout/venn1"/>
    <dgm:cxn modelId="{450CD176-7062-4B54-81C4-3AF92D25E7D1}" type="presParOf" srcId="{9E8FF111-0473-47A4-B965-10957FEBDA44}" destId="{5B737206-E87D-40F5-A5B7-D138D357720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136DC5-0AF7-40DA-B5CC-EC07065E394A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CDE0342-E78B-4E3A-A023-F973DAD22AC1}">
      <dgm:prSet custT="1"/>
      <dgm:spPr/>
      <dgm:t>
        <a:bodyPr/>
        <a:lstStyle/>
        <a:p>
          <a:pPr rtl="0"/>
          <a:r>
            <a:rPr lang="pl-PL" sz="3600" dirty="0" smtClean="0"/>
            <a:t>Działania</a:t>
          </a:r>
          <a:r>
            <a:rPr lang="pl-PL" sz="3600" baseline="0" dirty="0" smtClean="0"/>
            <a:t> z zakresu ekologii</a:t>
          </a:r>
          <a:endParaRPr lang="pl-PL" sz="3600" dirty="0"/>
        </a:p>
      </dgm:t>
    </dgm:pt>
    <dgm:pt modelId="{BFBA2C32-3783-4EB3-A023-09E514F0F237}" type="parTrans" cxnId="{AE83CD2C-9115-4AB0-BEC3-777FC929781C}">
      <dgm:prSet/>
      <dgm:spPr/>
      <dgm:t>
        <a:bodyPr/>
        <a:lstStyle/>
        <a:p>
          <a:endParaRPr lang="pl-PL"/>
        </a:p>
      </dgm:t>
    </dgm:pt>
    <dgm:pt modelId="{1EC0209E-607B-4731-B2CF-13B58B07E3B7}" type="sibTrans" cxnId="{AE83CD2C-9115-4AB0-BEC3-777FC929781C}">
      <dgm:prSet/>
      <dgm:spPr/>
      <dgm:t>
        <a:bodyPr/>
        <a:lstStyle/>
        <a:p>
          <a:endParaRPr lang="pl-PL"/>
        </a:p>
      </dgm:t>
    </dgm:pt>
    <dgm:pt modelId="{8484F258-ECC5-4ACC-9C52-9EEE60AC84FA}" type="pres">
      <dgm:prSet presAssocID="{DD136DC5-0AF7-40DA-B5CC-EC07065E39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8EA5087-6829-48C2-A61E-AF0F2EB99373}" type="pres">
      <dgm:prSet presAssocID="{2CDE0342-E78B-4E3A-A023-F973DAD22AC1}" presName="horFlow" presStyleCnt="0"/>
      <dgm:spPr/>
    </dgm:pt>
    <dgm:pt modelId="{4DE96C3F-991F-45BD-ABFB-1123ECAF07D7}" type="pres">
      <dgm:prSet presAssocID="{2CDE0342-E78B-4E3A-A023-F973DAD22AC1}" presName="bigChev" presStyleLbl="node1" presStyleIdx="0" presStyleCnt="1" custScaleX="375746"/>
      <dgm:spPr/>
      <dgm:t>
        <a:bodyPr/>
        <a:lstStyle/>
        <a:p>
          <a:endParaRPr lang="pl-PL"/>
        </a:p>
      </dgm:t>
    </dgm:pt>
  </dgm:ptLst>
  <dgm:cxnLst>
    <dgm:cxn modelId="{0775E72B-7F68-4DFB-AD02-9B7441A37C22}" type="presOf" srcId="{2CDE0342-E78B-4E3A-A023-F973DAD22AC1}" destId="{4DE96C3F-991F-45BD-ABFB-1123ECAF07D7}" srcOrd="0" destOrd="0" presId="urn:microsoft.com/office/officeart/2005/8/layout/lProcess3"/>
    <dgm:cxn modelId="{AE83CD2C-9115-4AB0-BEC3-777FC929781C}" srcId="{DD136DC5-0AF7-40DA-B5CC-EC07065E394A}" destId="{2CDE0342-E78B-4E3A-A023-F973DAD22AC1}" srcOrd="0" destOrd="0" parTransId="{BFBA2C32-3783-4EB3-A023-09E514F0F237}" sibTransId="{1EC0209E-607B-4731-B2CF-13B58B07E3B7}"/>
    <dgm:cxn modelId="{A03C472C-C8FD-4CC1-AD04-BF700F746A60}" type="presOf" srcId="{DD136DC5-0AF7-40DA-B5CC-EC07065E394A}" destId="{8484F258-ECC5-4ACC-9C52-9EEE60AC84FA}" srcOrd="0" destOrd="0" presId="urn:microsoft.com/office/officeart/2005/8/layout/lProcess3"/>
    <dgm:cxn modelId="{151D8EBB-4CEC-49E1-953C-A9DF0DD59AD4}" type="presParOf" srcId="{8484F258-ECC5-4ACC-9C52-9EEE60AC84FA}" destId="{D8EA5087-6829-48C2-A61E-AF0F2EB99373}" srcOrd="0" destOrd="0" presId="urn:microsoft.com/office/officeart/2005/8/layout/lProcess3"/>
    <dgm:cxn modelId="{BF97FB96-FC8B-40A2-87BA-888448727FAA}" type="presParOf" srcId="{D8EA5087-6829-48C2-A61E-AF0F2EB99373}" destId="{4DE96C3F-991F-45BD-ABFB-1123ECAF07D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136DC5-0AF7-40DA-B5CC-EC07065E394A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CDE0342-E78B-4E3A-A023-F973DAD22AC1}">
      <dgm:prSet custT="1"/>
      <dgm:spPr/>
      <dgm:t>
        <a:bodyPr/>
        <a:lstStyle/>
        <a:p>
          <a:pPr rtl="0"/>
          <a:r>
            <a:rPr lang="pl-PL" sz="3600" dirty="0" smtClean="0"/>
            <a:t>Działania</a:t>
          </a:r>
          <a:r>
            <a:rPr lang="pl-PL" sz="3600" baseline="0" dirty="0" smtClean="0"/>
            <a:t> z zakresu ekologii</a:t>
          </a:r>
          <a:endParaRPr lang="pl-PL" sz="3600" dirty="0"/>
        </a:p>
      </dgm:t>
    </dgm:pt>
    <dgm:pt modelId="{BFBA2C32-3783-4EB3-A023-09E514F0F237}" type="parTrans" cxnId="{AE83CD2C-9115-4AB0-BEC3-777FC929781C}">
      <dgm:prSet/>
      <dgm:spPr/>
      <dgm:t>
        <a:bodyPr/>
        <a:lstStyle/>
        <a:p>
          <a:endParaRPr lang="pl-PL"/>
        </a:p>
      </dgm:t>
    </dgm:pt>
    <dgm:pt modelId="{1EC0209E-607B-4731-B2CF-13B58B07E3B7}" type="sibTrans" cxnId="{AE83CD2C-9115-4AB0-BEC3-777FC929781C}">
      <dgm:prSet/>
      <dgm:spPr/>
      <dgm:t>
        <a:bodyPr/>
        <a:lstStyle/>
        <a:p>
          <a:endParaRPr lang="pl-PL"/>
        </a:p>
      </dgm:t>
    </dgm:pt>
    <dgm:pt modelId="{8484F258-ECC5-4ACC-9C52-9EEE60AC84FA}" type="pres">
      <dgm:prSet presAssocID="{DD136DC5-0AF7-40DA-B5CC-EC07065E39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8EA5087-6829-48C2-A61E-AF0F2EB99373}" type="pres">
      <dgm:prSet presAssocID="{2CDE0342-E78B-4E3A-A023-F973DAD22AC1}" presName="horFlow" presStyleCnt="0"/>
      <dgm:spPr/>
    </dgm:pt>
    <dgm:pt modelId="{4DE96C3F-991F-45BD-ABFB-1123ECAF07D7}" type="pres">
      <dgm:prSet presAssocID="{2CDE0342-E78B-4E3A-A023-F973DAD22AC1}" presName="bigChev" presStyleLbl="node1" presStyleIdx="0" presStyleCnt="1" custScaleX="375746"/>
      <dgm:spPr/>
      <dgm:t>
        <a:bodyPr/>
        <a:lstStyle/>
        <a:p>
          <a:endParaRPr lang="pl-PL"/>
        </a:p>
      </dgm:t>
    </dgm:pt>
  </dgm:ptLst>
  <dgm:cxnLst>
    <dgm:cxn modelId="{AE83CD2C-9115-4AB0-BEC3-777FC929781C}" srcId="{DD136DC5-0AF7-40DA-B5CC-EC07065E394A}" destId="{2CDE0342-E78B-4E3A-A023-F973DAD22AC1}" srcOrd="0" destOrd="0" parTransId="{BFBA2C32-3783-4EB3-A023-09E514F0F237}" sibTransId="{1EC0209E-607B-4731-B2CF-13B58B07E3B7}"/>
    <dgm:cxn modelId="{877DE602-9009-4620-97DC-BC2738F03B9F}" type="presOf" srcId="{2CDE0342-E78B-4E3A-A023-F973DAD22AC1}" destId="{4DE96C3F-991F-45BD-ABFB-1123ECAF07D7}" srcOrd="0" destOrd="0" presId="urn:microsoft.com/office/officeart/2005/8/layout/lProcess3"/>
    <dgm:cxn modelId="{B840D4A9-E081-4A1E-9AC3-16F9C31287F6}" type="presOf" srcId="{DD136DC5-0AF7-40DA-B5CC-EC07065E394A}" destId="{8484F258-ECC5-4ACC-9C52-9EEE60AC84FA}" srcOrd="0" destOrd="0" presId="urn:microsoft.com/office/officeart/2005/8/layout/lProcess3"/>
    <dgm:cxn modelId="{69C528FB-81EC-4F1F-9AF9-B7DAD2278B06}" type="presParOf" srcId="{8484F258-ECC5-4ACC-9C52-9EEE60AC84FA}" destId="{D8EA5087-6829-48C2-A61E-AF0F2EB99373}" srcOrd="0" destOrd="0" presId="urn:microsoft.com/office/officeart/2005/8/layout/lProcess3"/>
    <dgm:cxn modelId="{873B7874-CA0E-4121-9223-44F303214CC2}" type="presParOf" srcId="{D8EA5087-6829-48C2-A61E-AF0F2EB99373}" destId="{4DE96C3F-991F-45BD-ABFB-1123ECAF07D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BA0D69-1024-4321-9889-3F6344796CB2}" type="doc">
      <dgm:prSet loTypeId="urn:microsoft.com/office/officeart/2005/8/layout/hProcess3" loCatId="process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pl-PL"/>
        </a:p>
      </dgm:t>
    </dgm:pt>
    <dgm:pt modelId="{3F96F502-4A8A-41BF-9CF7-4E5F1E0E9B69}">
      <dgm:prSet custT="1"/>
      <dgm:spPr/>
      <dgm:t>
        <a:bodyPr/>
        <a:lstStyle/>
        <a:p>
          <a:pPr rtl="0"/>
          <a:r>
            <a:rPr lang="pl-PL" sz="2800" dirty="0" smtClean="0">
              <a:solidFill>
                <a:srgbClr val="7030A0"/>
              </a:solidFill>
            </a:rPr>
            <a:t>Powszechność oszczędzania w naszej szkole wynosi 0.35 </a:t>
          </a:r>
          <a:r>
            <a:rPr lang="pl-PL" sz="1600" dirty="0" smtClean="0">
              <a:solidFill>
                <a:srgbClr val="7030A0"/>
              </a:solidFill>
            </a:rPr>
            <a:t>(35%)</a:t>
          </a:r>
          <a:endParaRPr lang="pl-PL" sz="1600" dirty="0">
            <a:solidFill>
              <a:srgbClr val="7030A0"/>
            </a:solidFill>
          </a:endParaRPr>
        </a:p>
      </dgm:t>
    </dgm:pt>
    <dgm:pt modelId="{96F1D8C0-3129-4380-BDFD-53BA2CE10B89}" type="parTrans" cxnId="{47CB326A-3FAB-4D93-90A9-A3C9C556BB72}">
      <dgm:prSet/>
      <dgm:spPr/>
      <dgm:t>
        <a:bodyPr/>
        <a:lstStyle/>
        <a:p>
          <a:endParaRPr lang="pl-PL"/>
        </a:p>
      </dgm:t>
    </dgm:pt>
    <dgm:pt modelId="{84A202FB-F0B2-46C7-AEA0-32EE1A26258C}" type="sibTrans" cxnId="{47CB326A-3FAB-4D93-90A9-A3C9C556BB72}">
      <dgm:prSet/>
      <dgm:spPr/>
      <dgm:t>
        <a:bodyPr/>
        <a:lstStyle/>
        <a:p>
          <a:endParaRPr lang="pl-PL"/>
        </a:p>
      </dgm:t>
    </dgm:pt>
    <dgm:pt modelId="{F4EDBBBD-FCDD-436D-A4CB-690F3EE793B1}" type="pres">
      <dgm:prSet presAssocID="{C7BA0D69-1024-4321-9889-3F6344796C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F8BE7D3-8F3C-406F-B5A5-F574EF9D75E7}" type="pres">
      <dgm:prSet presAssocID="{C7BA0D69-1024-4321-9889-3F6344796CB2}" presName="dummy" presStyleCnt="0"/>
      <dgm:spPr/>
    </dgm:pt>
    <dgm:pt modelId="{2FFE396D-2DDF-489D-9EFA-B41BCD1CE85E}" type="pres">
      <dgm:prSet presAssocID="{C7BA0D69-1024-4321-9889-3F6344796CB2}" presName="linH" presStyleCnt="0"/>
      <dgm:spPr/>
    </dgm:pt>
    <dgm:pt modelId="{35DD5CA0-12D3-4DB2-86F1-C99A1F2C3C9D}" type="pres">
      <dgm:prSet presAssocID="{C7BA0D69-1024-4321-9889-3F6344796CB2}" presName="padding1" presStyleCnt="0"/>
      <dgm:spPr/>
    </dgm:pt>
    <dgm:pt modelId="{0187CB6E-BF3C-4E57-96DD-2EDBCFFA9E54}" type="pres">
      <dgm:prSet presAssocID="{3F96F502-4A8A-41BF-9CF7-4E5F1E0E9B69}" presName="linV" presStyleCnt="0"/>
      <dgm:spPr/>
    </dgm:pt>
    <dgm:pt modelId="{CB1E35F3-29A0-4F58-85B2-691B0C18A201}" type="pres">
      <dgm:prSet presAssocID="{3F96F502-4A8A-41BF-9CF7-4E5F1E0E9B69}" presName="spVertical1" presStyleCnt="0"/>
      <dgm:spPr/>
    </dgm:pt>
    <dgm:pt modelId="{63C689B6-547E-4BDB-8DA6-CBE334B2BDBF}" type="pres">
      <dgm:prSet presAssocID="{3F96F502-4A8A-41BF-9CF7-4E5F1E0E9B69}" presName="parTx" presStyleLbl="revTx" presStyleIdx="0" presStyleCnt="1" custAng="0" custLinFactNeighborX="-2296" custLinFactNeighborY="-27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0FE6F5-B824-4167-AACB-A39D486E426A}" type="pres">
      <dgm:prSet presAssocID="{3F96F502-4A8A-41BF-9CF7-4E5F1E0E9B69}" presName="spVertical2" presStyleCnt="0"/>
      <dgm:spPr/>
    </dgm:pt>
    <dgm:pt modelId="{C5AC0494-82A8-4C76-93CD-D679C7A2AA82}" type="pres">
      <dgm:prSet presAssocID="{3F96F502-4A8A-41BF-9CF7-4E5F1E0E9B69}" presName="spVertical3" presStyleCnt="0"/>
      <dgm:spPr/>
    </dgm:pt>
    <dgm:pt modelId="{1B8D0151-172B-4B37-A2A0-C911B11752AA}" type="pres">
      <dgm:prSet presAssocID="{C7BA0D69-1024-4321-9889-3F6344796CB2}" presName="padding2" presStyleCnt="0"/>
      <dgm:spPr/>
    </dgm:pt>
    <dgm:pt modelId="{DCEBCDB9-3E30-48D2-A0CC-53893BFB9581}" type="pres">
      <dgm:prSet presAssocID="{C7BA0D69-1024-4321-9889-3F6344796CB2}" presName="negArrow" presStyleCnt="0"/>
      <dgm:spPr/>
    </dgm:pt>
    <dgm:pt modelId="{35248B4F-C3C4-4EFE-941E-D80A535D5664}" type="pres">
      <dgm:prSet presAssocID="{C7BA0D69-1024-4321-9889-3F6344796CB2}" presName="backgroundArrow" presStyleLbl="node1" presStyleIdx="0" presStyleCnt="1" custScaleY="580076" custLinFactNeighborX="-1181" custLinFactNeighborY="-36255"/>
      <dgm:spPr/>
    </dgm:pt>
  </dgm:ptLst>
  <dgm:cxnLst>
    <dgm:cxn modelId="{14F568EF-1F07-427D-A6AC-E05F70251ECD}" type="presOf" srcId="{3F96F502-4A8A-41BF-9CF7-4E5F1E0E9B69}" destId="{63C689B6-547E-4BDB-8DA6-CBE334B2BDBF}" srcOrd="0" destOrd="0" presId="urn:microsoft.com/office/officeart/2005/8/layout/hProcess3"/>
    <dgm:cxn modelId="{4B7DC7DB-E4C2-42B5-80D2-14FF506988A2}" type="presOf" srcId="{C7BA0D69-1024-4321-9889-3F6344796CB2}" destId="{F4EDBBBD-FCDD-436D-A4CB-690F3EE793B1}" srcOrd="0" destOrd="0" presId="urn:microsoft.com/office/officeart/2005/8/layout/hProcess3"/>
    <dgm:cxn modelId="{47CB326A-3FAB-4D93-90A9-A3C9C556BB72}" srcId="{C7BA0D69-1024-4321-9889-3F6344796CB2}" destId="{3F96F502-4A8A-41BF-9CF7-4E5F1E0E9B69}" srcOrd="0" destOrd="0" parTransId="{96F1D8C0-3129-4380-BDFD-53BA2CE10B89}" sibTransId="{84A202FB-F0B2-46C7-AEA0-32EE1A26258C}"/>
    <dgm:cxn modelId="{3C0ED3A0-7E79-4256-A447-723AA81BF0CD}" type="presParOf" srcId="{F4EDBBBD-FCDD-436D-A4CB-690F3EE793B1}" destId="{1F8BE7D3-8F3C-406F-B5A5-F574EF9D75E7}" srcOrd="0" destOrd="0" presId="urn:microsoft.com/office/officeart/2005/8/layout/hProcess3"/>
    <dgm:cxn modelId="{7209E8B0-689D-467D-A09A-477BC79A15A2}" type="presParOf" srcId="{F4EDBBBD-FCDD-436D-A4CB-690F3EE793B1}" destId="{2FFE396D-2DDF-489D-9EFA-B41BCD1CE85E}" srcOrd="1" destOrd="0" presId="urn:microsoft.com/office/officeart/2005/8/layout/hProcess3"/>
    <dgm:cxn modelId="{6786AF8E-CD3D-49C0-A832-1925B83D5FE1}" type="presParOf" srcId="{2FFE396D-2DDF-489D-9EFA-B41BCD1CE85E}" destId="{35DD5CA0-12D3-4DB2-86F1-C99A1F2C3C9D}" srcOrd="0" destOrd="0" presId="urn:microsoft.com/office/officeart/2005/8/layout/hProcess3"/>
    <dgm:cxn modelId="{5671B15E-775F-49F4-883F-FEEB9C627584}" type="presParOf" srcId="{2FFE396D-2DDF-489D-9EFA-B41BCD1CE85E}" destId="{0187CB6E-BF3C-4E57-96DD-2EDBCFFA9E54}" srcOrd="1" destOrd="0" presId="urn:microsoft.com/office/officeart/2005/8/layout/hProcess3"/>
    <dgm:cxn modelId="{33909294-7C66-4811-AF2F-8DE50C5BE367}" type="presParOf" srcId="{0187CB6E-BF3C-4E57-96DD-2EDBCFFA9E54}" destId="{CB1E35F3-29A0-4F58-85B2-691B0C18A201}" srcOrd="0" destOrd="0" presId="urn:microsoft.com/office/officeart/2005/8/layout/hProcess3"/>
    <dgm:cxn modelId="{B3F6FB4F-157E-45E5-ABB4-9C422868CEDC}" type="presParOf" srcId="{0187CB6E-BF3C-4E57-96DD-2EDBCFFA9E54}" destId="{63C689B6-547E-4BDB-8DA6-CBE334B2BDBF}" srcOrd="1" destOrd="0" presId="urn:microsoft.com/office/officeart/2005/8/layout/hProcess3"/>
    <dgm:cxn modelId="{82C156C3-E23F-42F2-84FF-28A6D7AA9F22}" type="presParOf" srcId="{0187CB6E-BF3C-4E57-96DD-2EDBCFFA9E54}" destId="{150FE6F5-B824-4167-AACB-A39D486E426A}" srcOrd="2" destOrd="0" presId="urn:microsoft.com/office/officeart/2005/8/layout/hProcess3"/>
    <dgm:cxn modelId="{EF252A85-A1F4-41CA-BAAE-332A02CF6216}" type="presParOf" srcId="{0187CB6E-BF3C-4E57-96DD-2EDBCFFA9E54}" destId="{C5AC0494-82A8-4C76-93CD-D679C7A2AA82}" srcOrd="3" destOrd="0" presId="urn:microsoft.com/office/officeart/2005/8/layout/hProcess3"/>
    <dgm:cxn modelId="{B7632F8E-33F1-418E-8E52-77E5B5362381}" type="presParOf" srcId="{2FFE396D-2DDF-489D-9EFA-B41BCD1CE85E}" destId="{1B8D0151-172B-4B37-A2A0-C911B11752AA}" srcOrd="2" destOrd="0" presId="urn:microsoft.com/office/officeart/2005/8/layout/hProcess3"/>
    <dgm:cxn modelId="{0482B3AB-0E87-4152-A1F1-7F92E1DD7757}" type="presParOf" srcId="{2FFE396D-2DDF-489D-9EFA-B41BCD1CE85E}" destId="{DCEBCDB9-3E30-48D2-A0CC-53893BFB9581}" srcOrd="3" destOrd="0" presId="urn:microsoft.com/office/officeart/2005/8/layout/hProcess3"/>
    <dgm:cxn modelId="{5892C9F4-F6DA-4202-944E-CF00CEC159FB}" type="presParOf" srcId="{2FFE396D-2DDF-489D-9EFA-B41BCD1CE85E}" destId="{35248B4F-C3C4-4EFE-941E-D80A535D566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136DC5-0AF7-40DA-B5CC-EC07065E394A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CDE0342-E78B-4E3A-A023-F973DAD22AC1}">
      <dgm:prSet custT="1"/>
      <dgm:spPr/>
      <dgm:t>
        <a:bodyPr/>
        <a:lstStyle/>
        <a:p>
          <a:pPr rtl="0"/>
          <a:r>
            <a:rPr lang="pl-PL" sz="3600" dirty="0" smtClean="0"/>
            <a:t>Powszechność oszczędzania</a:t>
          </a:r>
          <a:endParaRPr lang="pl-PL" sz="3600" dirty="0"/>
        </a:p>
      </dgm:t>
    </dgm:pt>
    <dgm:pt modelId="{BFBA2C32-3783-4EB3-A023-09E514F0F237}" type="parTrans" cxnId="{AE83CD2C-9115-4AB0-BEC3-777FC929781C}">
      <dgm:prSet/>
      <dgm:spPr/>
      <dgm:t>
        <a:bodyPr/>
        <a:lstStyle/>
        <a:p>
          <a:endParaRPr lang="pl-PL"/>
        </a:p>
      </dgm:t>
    </dgm:pt>
    <dgm:pt modelId="{1EC0209E-607B-4731-B2CF-13B58B07E3B7}" type="sibTrans" cxnId="{AE83CD2C-9115-4AB0-BEC3-777FC929781C}">
      <dgm:prSet/>
      <dgm:spPr/>
      <dgm:t>
        <a:bodyPr/>
        <a:lstStyle/>
        <a:p>
          <a:endParaRPr lang="pl-PL"/>
        </a:p>
      </dgm:t>
    </dgm:pt>
    <dgm:pt modelId="{8484F258-ECC5-4ACC-9C52-9EEE60AC84FA}" type="pres">
      <dgm:prSet presAssocID="{DD136DC5-0AF7-40DA-B5CC-EC07065E39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8EA5087-6829-48C2-A61E-AF0F2EB99373}" type="pres">
      <dgm:prSet presAssocID="{2CDE0342-E78B-4E3A-A023-F973DAD22AC1}" presName="horFlow" presStyleCnt="0"/>
      <dgm:spPr/>
    </dgm:pt>
    <dgm:pt modelId="{4DE96C3F-991F-45BD-ABFB-1123ECAF07D7}" type="pres">
      <dgm:prSet presAssocID="{2CDE0342-E78B-4E3A-A023-F973DAD22AC1}" presName="bigChev" presStyleLbl="node1" presStyleIdx="0" presStyleCnt="1" custScaleX="375746"/>
      <dgm:spPr/>
      <dgm:t>
        <a:bodyPr/>
        <a:lstStyle/>
        <a:p>
          <a:endParaRPr lang="pl-PL"/>
        </a:p>
      </dgm:t>
    </dgm:pt>
  </dgm:ptLst>
  <dgm:cxnLst>
    <dgm:cxn modelId="{E07FE667-9421-4E97-BCB0-4841BFD10018}" type="presOf" srcId="{2CDE0342-E78B-4E3A-A023-F973DAD22AC1}" destId="{4DE96C3F-991F-45BD-ABFB-1123ECAF07D7}" srcOrd="0" destOrd="0" presId="urn:microsoft.com/office/officeart/2005/8/layout/lProcess3"/>
    <dgm:cxn modelId="{655E9811-149F-4460-839B-B8050DC4A85D}" type="presOf" srcId="{DD136DC5-0AF7-40DA-B5CC-EC07065E394A}" destId="{8484F258-ECC5-4ACC-9C52-9EEE60AC84FA}" srcOrd="0" destOrd="0" presId="urn:microsoft.com/office/officeart/2005/8/layout/lProcess3"/>
    <dgm:cxn modelId="{AE83CD2C-9115-4AB0-BEC3-777FC929781C}" srcId="{DD136DC5-0AF7-40DA-B5CC-EC07065E394A}" destId="{2CDE0342-E78B-4E3A-A023-F973DAD22AC1}" srcOrd="0" destOrd="0" parTransId="{BFBA2C32-3783-4EB3-A023-09E514F0F237}" sibTransId="{1EC0209E-607B-4731-B2CF-13B58B07E3B7}"/>
    <dgm:cxn modelId="{4C933E75-BCEA-47CC-A6B6-E2D213C9BC97}" type="presParOf" srcId="{8484F258-ECC5-4ACC-9C52-9EEE60AC84FA}" destId="{D8EA5087-6829-48C2-A61E-AF0F2EB99373}" srcOrd="0" destOrd="0" presId="urn:microsoft.com/office/officeart/2005/8/layout/lProcess3"/>
    <dgm:cxn modelId="{5DB24511-E7D7-436B-84D3-9FE8F7480E98}" type="presParOf" srcId="{D8EA5087-6829-48C2-A61E-AF0F2EB99373}" destId="{4DE96C3F-991F-45BD-ABFB-1123ECAF07D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03C43A-B5DD-46A5-9DE0-FBCEC2CBF1EF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pl-PL"/>
        </a:p>
      </dgm:t>
    </dgm:pt>
    <dgm:pt modelId="{27EB14E7-D6A2-4228-B06C-B0E6D1CEA36C}">
      <dgm:prSet/>
      <dgm:spPr/>
      <dgm:t>
        <a:bodyPr/>
        <a:lstStyle/>
        <a:p>
          <a:pPr rtl="0"/>
          <a:r>
            <a:rPr lang="pl-PL" dirty="0" smtClean="0">
              <a:solidFill>
                <a:srgbClr val="7030A0"/>
              </a:solidFill>
            </a:rPr>
            <a:t>2017/2018</a:t>
          </a:r>
          <a:endParaRPr lang="pl-PL" dirty="0">
            <a:solidFill>
              <a:srgbClr val="7030A0"/>
            </a:solidFill>
          </a:endParaRPr>
        </a:p>
      </dgm:t>
    </dgm:pt>
    <dgm:pt modelId="{E6428877-B230-40EC-B1A5-EE96B772197B}" type="parTrans" cxnId="{B1316179-E18E-4047-B8C6-C334AFE59C3D}">
      <dgm:prSet/>
      <dgm:spPr/>
      <dgm:t>
        <a:bodyPr/>
        <a:lstStyle/>
        <a:p>
          <a:endParaRPr lang="pl-PL"/>
        </a:p>
      </dgm:t>
    </dgm:pt>
    <dgm:pt modelId="{75C72875-DD56-41D7-AD85-5D0FA5218B1A}" type="sibTrans" cxnId="{B1316179-E18E-4047-B8C6-C334AFE59C3D}">
      <dgm:prSet/>
      <dgm:spPr/>
      <dgm:t>
        <a:bodyPr/>
        <a:lstStyle/>
        <a:p>
          <a:endParaRPr lang="pl-PL"/>
        </a:p>
      </dgm:t>
    </dgm:pt>
    <dgm:pt modelId="{87CAD108-22A0-42B7-86C4-33B8AA58B991}">
      <dgm:prSet/>
      <dgm:spPr/>
      <dgm:t>
        <a:bodyPr/>
        <a:lstStyle/>
        <a:p>
          <a:pPr rtl="0"/>
          <a:r>
            <a:rPr lang="pl-PL" dirty="0" smtClean="0">
              <a:solidFill>
                <a:srgbClr val="7030A0"/>
              </a:solidFill>
            </a:rPr>
            <a:t>W tym roku szkolnym</a:t>
          </a:r>
          <a:endParaRPr lang="pl-PL" dirty="0">
            <a:solidFill>
              <a:srgbClr val="7030A0"/>
            </a:solidFill>
          </a:endParaRPr>
        </a:p>
      </dgm:t>
    </dgm:pt>
    <dgm:pt modelId="{7D4904DC-62EC-42E0-B10E-55E7A54CF87D}" type="parTrans" cxnId="{F4954ACB-5F79-4637-A557-31E84C4A8D0F}">
      <dgm:prSet/>
      <dgm:spPr/>
      <dgm:t>
        <a:bodyPr/>
        <a:lstStyle/>
        <a:p>
          <a:endParaRPr lang="pl-PL"/>
        </a:p>
      </dgm:t>
    </dgm:pt>
    <dgm:pt modelId="{83D015F5-F233-4474-957A-0396671C79BD}" type="sibTrans" cxnId="{F4954ACB-5F79-4637-A557-31E84C4A8D0F}">
      <dgm:prSet/>
      <dgm:spPr/>
      <dgm:t>
        <a:bodyPr/>
        <a:lstStyle/>
        <a:p>
          <a:endParaRPr lang="pl-PL"/>
        </a:p>
      </dgm:t>
    </dgm:pt>
    <dgm:pt modelId="{98FB1992-70C8-4027-A94D-3C34A3093575}">
      <dgm:prSet/>
      <dgm:spPr/>
      <dgm:t>
        <a:bodyPr/>
        <a:lstStyle/>
        <a:p>
          <a:pPr rtl="0"/>
          <a:r>
            <a:rPr lang="pl-PL" dirty="0" smtClean="0">
              <a:solidFill>
                <a:srgbClr val="7030A0"/>
              </a:solidFill>
            </a:rPr>
            <a:t>Dołączyło do nas 5 nowych członków</a:t>
          </a:r>
          <a:endParaRPr lang="pl-PL" dirty="0">
            <a:solidFill>
              <a:srgbClr val="7030A0"/>
            </a:solidFill>
          </a:endParaRPr>
        </a:p>
      </dgm:t>
    </dgm:pt>
    <dgm:pt modelId="{E60E8ED2-CE70-493C-AD06-9580250C2F15}" type="parTrans" cxnId="{52B0C268-E147-414A-A2FD-093DCD97BD2B}">
      <dgm:prSet/>
      <dgm:spPr/>
      <dgm:t>
        <a:bodyPr/>
        <a:lstStyle/>
        <a:p>
          <a:endParaRPr lang="pl-PL"/>
        </a:p>
      </dgm:t>
    </dgm:pt>
    <dgm:pt modelId="{089035E4-30A9-4DDA-9195-2ADD64EA960F}" type="sibTrans" cxnId="{52B0C268-E147-414A-A2FD-093DCD97BD2B}">
      <dgm:prSet/>
      <dgm:spPr/>
      <dgm:t>
        <a:bodyPr/>
        <a:lstStyle/>
        <a:p>
          <a:endParaRPr lang="pl-PL"/>
        </a:p>
      </dgm:t>
    </dgm:pt>
    <dgm:pt modelId="{3257BF1F-79F4-4135-A48C-918858502FC0}" type="pres">
      <dgm:prSet presAssocID="{5503C43A-B5DD-46A5-9DE0-FBCEC2CBF1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7DAF97A-3ECD-434B-80DF-2794C0256617}" type="pres">
      <dgm:prSet presAssocID="{27EB14E7-D6A2-4228-B06C-B0E6D1CEA3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8AA648-6CA2-4967-9889-4D2EF825BD5A}" type="pres">
      <dgm:prSet presAssocID="{75C72875-DD56-41D7-AD85-5D0FA5218B1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6C673EFE-2058-4F7F-9EB4-4CF1F0F09778}" type="pres">
      <dgm:prSet presAssocID="{75C72875-DD56-41D7-AD85-5D0FA5218B1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908FB981-BC55-4258-AD27-FF6AB30EDF4D}" type="pres">
      <dgm:prSet presAssocID="{87CAD108-22A0-42B7-86C4-33B8AA58B9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ED5174-19FC-46C8-B435-7EC1C272D191}" type="pres">
      <dgm:prSet presAssocID="{83D015F5-F233-4474-957A-0396671C79BD}" presName="sibTrans" presStyleLbl="sibTrans2D1" presStyleIdx="1" presStyleCnt="2"/>
      <dgm:spPr/>
      <dgm:t>
        <a:bodyPr/>
        <a:lstStyle/>
        <a:p>
          <a:endParaRPr lang="pl-PL"/>
        </a:p>
      </dgm:t>
    </dgm:pt>
    <dgm:pt modelId="{DA593D85-59DD-4020-A1E1-01D240473ABA}" type="pres">
      <dgm:prSet presAssocID="{83D015F5-F233-4474-957A-0396671C79BD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3FA6685A-0EE9-45A5-A4BD-B3FB7704CEE2}" type="pres">
      <dgm:prSet presAssocID="{98FB1992-70C8-4027-A94D-3C34A30935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6C28503-CF8E-47A4-913A-243B82CCA89D}" type="presOf" srcId="{83D015F5-F233-4474-957A-0396671C79BD}" destId="{52ED5174-19FC-46C8-B435-7EC1C272D191}" srcOrd="0" destOrd="0" presId="urn:microsoft.com/office/officeart/2005/8/layout/process1"/>
    <dgm:cxn modelId="{809A7B51-028A-4B6C-9615-BC5CEA160FB0}" type="presOf" srcId="{98FB1992-70C8-4027-A94D-3C34A3093575}" destId="{3FA6685A-0EE9-45A5-A4BD-B3FB7704CEE2}" srcOrd="0" destOrd="0" presId="urn:microsoft.com/office/officeart/2005/8/layout/process1"/>
    <dgm:cxn modelId="{F4954ACB-5F79-4637-A557-31E84C4A8D0F}" srcId="{5503C43A-B5DD-46A5-9DE0-FBCEC2CBF1EF}" destId="{87CAD108-22A0-42B7-86C4-33B8AA58B991}" srcOrd="1" destOrd="0" parTransId="{7D4904DC-62EC-42E0-B10E-55E7A54CF87D}" sibTransId="{83D015F5-F233-4474-957A-0396671C79BD}"/>
    <dgm:cxn modelId="{03539895-94F1-44B5-B958-85E9EFCB36C2}" type="presOf" srcId="{83D015F5-F233-4474-957A-0396671C79BD}" destId="{DA593D85-59DD-4020-A1E1-01D240473ABA}" srcOrd="1" destOrd="0" presId="urn:microsoft.com/office/officeart/2005/8/layout/process1"/>
    <dgm:cxn modelId="{7AAAC8C4-0008-4CBD-BC89-11F5278427F2}" type="presOf" srcId="{75C72875-DD56-41D7-AD85-5D0FA5218B1A}" destId="{6C673EFE-2058-4F7F-9EB4-4CF1F0F09778}" srcOrd="1" destOrd="0" presId="urn:microsoft.com/office/officeart/2005/8/layout/process1"/>
    <dgm:cxn modelId="{89F2D562-FA0A-4E98-AC54-F3AD7C07EDFC}" type="presOf" srcId="{87CAD108-22A0-42B7-86C4-33B8AA58B991}" destId="{908FB981-BC55-4258-AD27-FF6AB30EDF4D}" srcOrd="0" destOrd="0" presId="urn:microsoft.com/office/officeart/2005/8/layout/process1"/>
    <dgm:cxn modelId="{579C07F1-A307-402A-BC0A-F4E8D6054191}" type="presOf" srcId="{5503C43A-B5DD-46A5-9DE0-FBCEC2CBF1EF}" destId="{3257BF1F-79F4-4135-A48C-918858502FC0}" srcOrd="0" destOrd="0" presId="urn:microsoft.com/office/officeart/2005/8/layout/process1"/>
    <dgm:cxn modelId="{3DC4174C-F4C6-499D-8FAE-A86966D37764}" type="presOf" srcId="{27EB14E7-D6A2-4228-B06C-B0E6D1CEA36C}" destId="{47DAF97A-3ECD-434B-80DF-2794C0256617}" srcOrd="0" destOrd="0" presId="urn:microsoft.com/office/officeart/2005/8/layout/process1"/>
    <dgm:cxn modelId="{21DF2F23-7808-48FE-911C-EBAB4E59C1B1}" type="presOf" srcId="{75C72875-DD56-41D7-AD85-5D0FA5218B1A}" destId="{858AA648-6CA2-4967-9889-4D2EF825BD5A}" srcOrd="0" destOrd="0" presId="urn:microsoft.com/office/officeart/2005/8/layout/process1"/>
    <dgm:cxn modelId="{B1316179-E18E-4047-B8C6-C334AFE59C3D}" srcId="{5503C43A-B5DD-46A5-9DE0-FBCEC2CBF1EF}" destId="{27EB14E7-D6A2-4228-B06C-B0E6D1CEA36C}" srcOrd="0" destOrd="0" parTransId="{E6428877-B230-40EC-B1A5-EE96B772197B}" sibTransId="{75C72875-DD56-41D7-AD85-5D0FA5218B1A}"/>
    <dgm:cxn modelId="{52B0C268-E147-414A-A2FD-093DCD97BD2B}" srcId="{5503C43A-B5DD-46A5-9DE0-FBCEC2CBF1EF}" destId="{98FB1992-70C8-4027-A94D-3C34A3093575}" srcOrd="2" destOrd="0" parTransId="{E60E8ED2-CE70-493C-AD06-9580250C2F15}" sibTransId="{089035E4-30A9-4DDA-9195-2ADD64EA960F}"/>
    <dgm:cxn modelId="{C40576A4-C866-4616-A6F0-ADAB09C2E54E}" type="presParOf" srcId="{3257BF1F-79F4-4135-A48C-918858502FC0}" destId="{47DAF97A-3ECD-434B-80DF-2794C0256617}" srcOrd="0" destOrd="0" presId="urn:microsoft.com/office/officeart/2005/8/layout/process1"/>
    <dgm:cxn modelId="{08F227C6-DF53-4E09-9517-274F0656EB12}" type="presParOf" srcId="{3257BF1F-79F4-4135-A48C-918858502FC0}" destId="{858AA648-6CA2-4967-9889-4D2EF825BD5A}" srcOrd="1" destOrd="0" presId="urn:microsoft.com/office/officeart/2005/8/layout/process1"/>
    <dgm:cxn modelId="{95BAF2AD-E9BB-4354-BD55-D0624B814E26}" type="presParOf" srcId="{858AA648-6CA2-4967-9889-4D2EF825BD5A}" destId="{6C673EFE-2058-4F7F-9EB4-4CF1F0F09778}" srcOrd="0" destOrd="0" presId="urn:microsoft.com/office/officeart/2005/8/layout/process1"/>
    <dgm:cxn modelId="{D1223E21-06E2-44DF-BF78-6B9DA451D3A0}" type="presParOf" srcId="{3257BF1F-79F4-4135-A48C-918858502FC0}" destId="{908FB981-BC55-4258-AD27-FF6AB30EDF4D}" srcOrd="2" destOrd="0" presId="urn:microsoft.com/office/officeart/2005/8/layout/process1"/>
    <dgm:cxn modelId="{8C712054-F00E-438C-84F9-AD76EA553BC5}" type="presParOf" srcId="{3257BF1F-79F4-4135-A48C-918858502FC0}" destId="{52ED5174-19FC-46C8-B435-7EC1C272D191}" srcOrd="3" destOrd="0" presId="urn:microsoft.com/office/officeart/2005/8/layout/process1"/>
    <dgm:cxn modelId="{80B0AED7-2DE1-4D57-AB8E-E3070BFBA4B7}" type="presParOf" srcId="{52ED5174-19FC-46C8-B435-7EC1C272D191}" destId="{DA593D85-59DD-4020-A1E1-01D240473ABA}" srcOrd="0" destOrd="0" presId="urn:microsoft.com/office/officeart/2005/8/layout/process1"/>
    <dgm:cxn modelId="{BED22D40-302F-487D-A17D-163AE3CD34C9}" type="presParOf" srcId="{3257BF1F-79F4-4135-A48C-918858502FC0}" destId="{3FA6685A-0EE9-45A5-A4BD-B3FB7704CEE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D136DC5-0AF7-40DA-B5CC-EC07065E394A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CDE0342-E78B-4E3A-A023-F973DAD22AC1}">
      <dgm:prSet custT="1"/>
      <dgm:spPr/>
      <dgm:t>
        <a:bodyPr/>
        <a:lstStyle/>
        <a:p>
          <a:pPr rtl="0"/>
          <a:r>
            <a:rPr lang="pl-PL" sz="3600" dirty="0" smtClean="0"/>
            <a:t>Promocja</a:t>
          </a:r>
          <a:r>
            <a:rPr lang="pl-PL" sz="3600" baseline="0" dirty="0" smtClean="0"/>
            <a:t> oszczędzania</a:t>
          </a:r>
          <a:endParaRPr lang="pl-PL" sz="3600" dirty="0"/>
        </a:p>
      </dgm:t>
    </dgm:pt>
    <dgm:pt modelId="{BFBA2C32-3783-4EB3-A023-09E514F0F237}" type="parTrans" cxnId="{AE83CD2C-9115-4AB0-BEC3-777FC929781C}">
      <dgm:prSet/>
      <dgm:spPr/>
      <dgm:t>
        <a:bodyPr/>
        <a:lstStyle/>
        <a:p>
          <a:endParaRPr lang="pl-PL"/>
        </a:p>
      </dgm:t>
    </dgm:pt>
    <dgm:pt modelId="{1EC0209E-607B-4731-B2CF-13B58B07E3B7}" type="sibTrans" cxnId="{AE83CD2C-9115-4AB0-BEC3-777FC929781C}">
      <dgm:prSet/>
      <dgm:spPr/>
      <dgm:t>
        <a:bodyPr/>
        <a:lstStyle/>
        <a:p>
          <a:endParaRPr lang="pl-PL"/>
        </a:p>
      </dgm:t>
    </dgm:pt>
    <dgm:pt modelId="{8484F258-ECC5-4ACC-9C52-9EEE60AC84FA}" type="pres">
      <dgm:prSet presAssocID="{DD136DC5-0AF7-40DA-B5CC-EC07065E39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8EA5087-6829-48C2-A61E-AF0F2EB99373}" type="pres">
      <dgm:prSet presAssocID="{2CDE0342-E78B-4E3A-A023-F973DAD22AC1}" presName="horFlow" presStyleCnt="0"/>
      <dgm:spPr/>
    </dgm:pt>
    <dgm:pt modelId="{4DE96C3F-991F-45BD-ABFB-1123ECAF07D7}" type="pres">
      <dgm:prSet presAssocID="{2CDE0342-E78B-4E3A-A023-F973DAD22AC1}" presName="bigChev" presStyleLbl="node1" presStyleIdx="0" presStyleCnt="1" custScaleX="375746"/>
      <dgm:spPr/>
      <dgm:t>
        <a:bodyPr/>
        <a:lstStyle/>
        <a:p>
          <a:endParaRPr lang="pl-PL"/>
        </a:p>
      </dgm:t>
    </dgm:pt>
  </dgm:ptLst>
  <dgm:cxnLst>
    <dgm:cxn modelId="{2557A339-0E02-489D-A3A8-CD63C96E9E6A}" type="presOf" srcId="{DD136DC5-0AF7-40DA-B5CC-EC07065E394A}" destId="{8484F258-ECC5-4ACC-9C52-9EEE60AC84FA}" srcOrd="0" destOrd="0" presId="urn:microsoft.com/office/officeart/2005/8/layout/lProcess3"/>
    <dgm:cxn modelId="{AE83CD2C-9115-4AB0-BEC3-777FC929781C}" srcId="{DD136DC5-0AF7-40DA-B5CC-EC07065E394A}" destId="{2CDE0342-E78B-4E3A-A023-F973DAD22AC1}" srcOrd="0" destOrd="0" parTransId="{BFBA2C32-3783-4EB3-A023-09E514F0F237}" sibTransId="{1EC0209E-607B-4731-B2CF-13B58B07E3B7}"/>
    <dgm:cxn modelId="{61EF07BB-E705-475B-8A67-04D1F7C44170}" type="presOf" srcId="{2CDE0342-E78B-4E3A-A023-F973DAD22AC1}" destId="{4DE96C3F-991F-45BD-ABFB-1123ECAF07D7}" srcOrd="0" destOrd="0" presId="urn:microsoft.com/office/officeart/2005/8/layout/lProcess3"/>
    <dgm:cxn modelId="{1EF3AEC9-50F2-4227-982A-CA5D3FC30769}" type="presParOf" srcId="{8484F258-ECC5-4ACC-9C52-9EEE60AC84FA}" destId="{D8EA5087-6829-48C2-A61E-AF0F2EB99373}" srcOrd="0" destOrd="0" presId="urn:microsoft.com/office/officeart/2005/8/layout/lProcess3"/>
    <dgm:cxn modelId="{DD4A9CE6-12FF-4EE4-9DA1-F05F4BA8DB9E}" type="presParOf" srcId="{D8EA5087-6829-48C2-A61E-AF0F2EB99373}" destId="{4DE96C3F-991F-45BD-ABFB-1123ECAF07D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74CE568-198F-4D53-A4BA-355E3E176ED4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pl-PL"/>
        </a:p>
      </dgm:t>
    </dgm:pt>
    <dgm:pt modelId="{46947E87-A460-4899-872B-D36F1C01DCA6}">
      <dgm:prSet/>
      <dgm:spPr/>
      <dgm:t>
        <a:bodyPr/>
        <a:lstStyle/>
        <a:p>
          <a:pPr rtl="0"/>
          <a:r>
            <a:rPr lang="pl-PL" dirty="0" smtClean="0">
              <a:solidFill>
                <a:srgbClr val="7030A0"/>
              </a:solidFill>
            </a:rPr>
            <a:t>Zarówno członkowie, jak i opiekunowie SKO angażują się</a:t>
          </a:r>
          <a:br>
            <a:rPr lang="pl-PL" dirty="0" smtClean="0">
              <a:solidFill>
                <a:srgbClr val="7030A0"/>
              </a:solidFill>
            </a:rPr>
          </a:br>
          <a:r>
            <a:rPr lang="pl-PL" dirty="0" smtClean="0">
              <a:solidFill>
                <a:srgbClr val="7030A0"/>
              </a:solidFill>
            </a:rPr>
            <a:t>i wspierają organizację ważnych imprez odbywających się na terenie naszej szkoły.</a:t>
          </a:r>
          <a:endParaRPr lang="pl-PL" dirty="0">
            <a:solidFill>
              <a:srgbClr val="7030A0"/>
            </a:solidFill>
          </a:endParaRPr>
        </a:p>
      </dgm:t>
    </dgm:pt>
    <dgm:pt modelId="{4CF4C488-8B7B-49DE-B8CA-7C2474682786}" type="parTrans" cxnId="{1EFB9470-77F2-434E-B54A-B78511F18C3F}">
      <dgm:prSet/>
      <dgm:spPr/>
      <dgm:t>
        <a:bodyPr/>
        <a:lstStyle/>
        <a:p>
          <a:endParaRPr lang="pl-PL"/>
        </a:p>
      </dgm:t>
    </dgm:pt>
    <dgm:pt modelId="{2243CCA8-56B9-48BB-9FA5-98357F2FD28A}" type="sibTrans" cxnId="{1EFB9470-77F2-434E-B54A-B78511F18C3F}">
      <dgm:prSet/>
      <dgm:spPr/>
      <dgm:t>
        <a:bodyPr/>
        <a:lstStyle/>
        <a:p>
          <a:endParaRPr lang="pl-PL"/>
        </a:p>
      </dgm:t>
    </dgm:pt>
    <dgm:pt modelId="{7CBDD9A3-A5D1-4DA9-BD3C-F3F71F4EC21E}">
      <dgm:prSet/>
      <dgm:spPr/>
      <dgm:t>
        <a:bodyPr/>
        <a:lstStyle/>
        <a:p>
          <a:pPr rtl="0"/>
          <a:r>
            <a:rPr lang="pl-PL" smtClean="0"/>
            <a:t>Napisali o nas: </a:t>
          </a:r>
          <a:endParaRPr lang="pl-PL" dirty="0"/>
        </a:p>
      </dgm:t>
    </dgm:pt>
    <dgm:pt modelId="{1E0B795D-BB5A-4A46-9B66-F0AF03380233}" type="parTrans" cxnId="{5393F001-55B0-4076-B830-3A2BD42A1713}">
      <dgm:prSet/>
      <dgm:spPr/>
      <dgm:t>
        <a:bodyPr/>
        <a:lstStyle/>
        <a:p>
          <a:endParaRPr lang="pl-PL"/>
        </a:p>
      </dgm:t>
    </dgm:pt>
    <dgm:pt modelId="{9D7E3C98-E141-453D-A256-84A21699F8D8}" type="sibTrans" cxnId="{5393F001-55B0-4076-B830-3A2BD42A1713}">
      <dgm:prSet/>
      <dgm:spPr/>
      <dgm:t>
        <a:bodyPr/>
        <a:lstStyle/>
        <a:p>
          <a:endParaRPr lang="pl-PL"/>
        </a:p>
      </dgm:t>
    </dgm:pt>
    <dgm:pt modelId="{D209925F-151B-422D-85B2-204765E626FB}">
      <dgm:prSet/>
      <dgm:spPr/>
      <dgm:t>
        <a:bodyPr/>
        <a:lstStyle/>
        <a:p>
          <a:pPr rtl="0"/>
          <a:r>
            <a:rPr lang="pl-PL" smtClean="0"/>
            <a:t>Katowice.eu (</a:t>
          </a:r>
          <a:r>
            <a:rPr lang="pl-PL" smtClean="0">
              <a:hlinkClick xmlns:r="http://schemas.openxmlformats.org/officeDocument/2006/relationships" r:id="rId1"/>
            </a:rPr>
            <a:t>http://tiny.pl/gsghd</a:t>
          </a:r>
          <a:r>
            <a:rPr lang="pl-PL" smtClean="0"/>
            <a:t>)</a:t>
          </a:r>
          <a:endParaRPr lang="pl-PL" dirty="0"/>
        </a:p>
      </dgm:t>
    </dgm:pt>
    <dgm:pt modelId="{AB2A8F87-5E0C-4530-BFB5-942946D994D5}" type="parTrans" cxnId="{85C15DF7-E296-4E07-B858-7012ABE42493}">
      <dgm:prSet/>
      <dgm:spPr/>
      <dgm:t>
        <a:bodyPr/>
        <a:lstStyle/>
        <a:p>
          <a:endParaRPr lang="pl-PL"/>
        </a:p>
      </dgm:t>
    </dgm:pt>
    <dgm:pt modelId="{6519F7C6-8600-45D8-82DB-9B358AC4E7E6}" type="sibTrans" cxnId="{85C15DF7-E296-4E07-B858-7012ABE42493}">
      <dgm:prSet/>
      <dgm:spPr/>
      <dgm:t>
        <a:bodyPr/>
        <a:lstStyle/>
        <a:p>
          <a:endParaRPr lang="pl-PL"/>
        </a:p>
      </dgm:t>
    </dgm:pt>
    <dgm:pt modelId="{CCC2B318-74EB-49FA-856A-8AD6E6E780DB}">
      <dgm:prSet/>
      <dgm:spPr/>
      <dgm:t>
        <a:bodyPr/>
        <a:lstStyle/>
        <a:p>
          <a:pPr rtl="0"/>
          <a:r>
            <a:rPr lang="pl-PL" dirty="0" smtClean="0"/>
            <a:t>Kulturalny </a:t>
          </a:r>
          <a:r>
            <a:rPr lang="pl-PL" dirty="0" err="1" smtClean="0"/>
            <a:t>Bajtel</a:t>
          </a:r>
          <a:r>
            <a:rPr lang="pl-PL" dirty="0" smtClean="0"/>
            <a:t> (</a:t>
          </a:r>
          <a:r>
            <a:rPr lang="pl-PL" dirty="0" smtClean="0">
              <a:hlinkClick xmlns:r="http://schemas.openxmlformats.org/officeDocument/2006/relationships" r:id="rId2"/>
            </a:rPr>
            <a:t>http://tiny.pl/</a:t>
          </a:r>
          <a:r>
            <a:rPr lang="pl-PL" dirty="0" err="1" smtClean="0">
              <a:hlinkClick xmlns:r="http://schemas.openxmlformats.org/officeDocument/2006/relationships" r:id="rId2"/>
            </a:rPr>
            <a:t>gsghf</a:t>
          </a:r>
          <a:r>
            <a:rPr lang="pl-PL" dirty="0" smtClean="0"/>
            <a:t>)</a:t>
          </a:r>
          <a:endParaRPr lang="pl-PL" dirty="0"/>
        </a:p>
      </dgm:t>
    </dgm:pt>
    <dgm:pt modelId="{41C03C3A-4A72-407E-8D18-99E34B93B417}" type="parTrans" cxnId="{FFC88BEA-14C7-4756-96E9-6D7B3A0D9B42}">
      <dgm:prSet/>
      <dgm:spPr/>
      <dgm:t>
        <a:bodyPr/>
        <a:lstStyle/>
        <a:p>
          <a:endParaRPr lang="pl-PL"/>
        </a:p>
      </dgm:t>
    </dgm:pt>
    <dgm:pt modelId="{FB329D72-B44B-4B8E-917E-9B8FDD402288}" type="sibTrans" cxnId="{FFC88BEA-14C7-4756-96E9-6D7B3A0D9B42}">
      <dgm:prSet/>
      <dgm:spPr/>
      <dgm:t>
        <a:bodyPr/>
        <a:lstStyle/>
        <a:p>
          <a:endParaRPr lang="pl-PL"/>
        </a:p>
      </dgm:t>
    </dgm:pt>
    <dgm:pt modelId="{57818066-68C6-4676-BB9E-B0A1C8A57106}" type="pres">
      <dgm:prSet presAssocID="{C74CE568-198F-4D53-A4BA-355E3E176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0539E5C-D08B-4996-95B8-DE0EB3F2C59D}" type="pres">
      <dgm:prSet presAssocID="{46947E87-A460-4899-872B-D36F1C01DCA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9F53AE-C00C-419D-A47D-BB5F537BEA74}" type="pres">
      <dgm:prSet presAssocID="{2243CCA8-56B9-48BB-9FA5-98357F2FD28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DB58A25B-9D01-4C5F-B868-C51870FA446B}" type="pres">
      <dgm:prSet presAssocID="{2243CCA8-56B9-48BB-9FA5-98357F2FD28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3304B784-24F4-4DF7-A2FD-C94B9389AF66}" type="pres">
      <dgm:prSet presAssocID="{7CBDD9A3-A5D1-4DA9-BD3C-F3F71F4EC21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6D65CC-F5F4-4C11-A514-1E3C6C445887}" type="pres">
      <dgm:prSet presAssocID="{9D7E3C98-E141-453D-A256-84A21699F8D8}" presName="sibTrans" presStyleLbl="sibTrans2D1" presStyleIdx="1" presStyleCnt="2"/>
      <dgm:spPr/>
      <dgm:t>
        <a:bodyPr/>
        <a:lstStyle/>
        <a:p>
          <a:endParaRPr lang="pl-PL"/>
        </a:p>
      </dgm:t>
    </dgm:pt>
    <dgm:pt modelId="{BAAAC348-3677-43F0-9E57-F81CF1E651EC}" type="pres">
      <dgm:prSet presAssocID="{9D7E3C98-E141-453D-A256-84A21699F8D8}" presName="connectorText" presStyleLbl="sibTrans2D1" presStyleIdx="1" presStyleCnt="2"/>
      <dgm:spPr/>
      <dgm:t>
        <a:bodyPr/>
        <a:lstStyle/>
        <a:p>
          <a:endParaRPr lang="pl-PL"/>
        </a:p>
      </dgm:t>
    </dgm:pt>
  </dgm:ptLst>
  <dgm:cxnLst>
    <dgm:cxn modelId="{5C56C977-295D-45F2-8F67-50AC47E436C7}" type="presOf" srcId="{C74CE568-198F-4D53-A4BA-355E3E176ED4}" destId="{57818066-68C6-4676-BB9E-B0A1C8A57106}" srcOrd="0" destOrd="0" presId="urn:microsoft.com/office/officeart/2005/8/layout/cycle2"/>
    <dgm:cxn modelId="{F60033B1-3970-4155-AE9F-157CCDC821AF}" type="presOf" srcId="{2243CCA8-56B9-48BB-9FA5-98357F2FD28A}" destId="{A49F53AE-C00C-419D-A47D-BB5F537BEA74}" srcOrd="0" destOrd="0" presId="urn:microsoft.com/office/officeart/2005/8/layout/cycle2"/>
    <dgm:cxn modelId="{5393F001-55B0-4076-B830-3A2BD42A1713}" srcId="{C74CE568-198F-4D53-A4BA-355E3E176ED4}" destId="{7CBDD9A3-A5D1-4DA9-BD3C-F3F71F4EC21E}" srcOrd="1" destOrd="0" parTransId="{1E0B795D-BB5A-4A46-9B66-F0AF03380233}" sibTransId="{9D7E3C98-E141-453D-A256-84A21699F8D8}"/>
    <dgm:cxn modelId="{3FE1EA6E-DEF3-49CA-94A6-B7467FF1D625}" type="presOf" srcId="{CCC2B318-74EB-49FA-856A-8AD6E6E780DB}" destId="{3304B784-24F4-4DF7-A2FD-C94B9389AF66}" srcOrd="0" destOrd="2" presId="urn:microsoft.com/office/officeart/2005/8/layout/cycle2"/>
    <dgm:cxn modelId="{6955528E-118B-454F-BC79-D8BA95B149C8}" type="presOf" srcId="{2243CCA8-56B9-48BB-9FA5-98357F2FD28A}" destId="{DB58A25B-9D01-4C5F-B868-C51870FA446B}" srcOrd="1" destOrd="0" presId="urn:microsoft.com/office/officeart/2005/8/layout/cycle2"/>
    <dgm:cxn modelId="{E723D512-E7ED-4A57-8146-70E92DBBFD73}" type="presOf" srcId="{7CBDD9A3-A5D1-4DA9-BD3C-F3F71F4EC21E}" destId="{3304B784-24F4-4DF7-A2FD-C94B9389AF66}" srcOrd="0" destOrd="0" presId="urn:microsoft.com/office/officeart/2005/8/layout/cycle2"/>
    <dgm:cxn modelId="{85C15DF7-E296-4E07-B858-7012ABE42493}" srcId="{7CBDD9A3-A5D1-4DA9-BD3C-F3F71F4EC21E}" destId="{D209925F-151B-422D-85B2-204765E626FB}" srcOrd="0" destOrd="0" parTransId="{AB2A8F87-5E0C-4530-BFB5-942946D994D5}" sibTransId="{6519F7C6-8600-45D8-82DB-9B358AC4E7E6}"/>
    <dgm:cxn modelId="{38C82105-0CCC-4DDE-A36B-12900016661D}" type="presOf" srcId="{9D7E3C98-E141-453D-A256-84A21699F8D8}" destId="{BAAAC348-3677-43F0-9E57-F81CF1E651EC}" srcOrd="1" destOrd="0" presId="urn:microsoft.com/office/officeart/2005/8/layout/cycle2"/>
    <dgm:cxn modelId="{1EFB9470-77F2-434E-B54A-B78511F18C3F}" srcId="{C74CE568-198F-4D53-A4BA-355E3E176ED4}" destId="{46947E87-A460-4899-872B-D36F1C01DCA6}" srcOrd="0" destOrd="0" parTransId="{4CF4C488-8B7B-49DE-B8CA-7C2474682786}" sibTransId="{2243CCA8-56B9-48BB-9FA5-98357F2FD28A}"/>
    <dgm:cxn modelId="{C7C4516F-A68D-4642-856B-A7D9CEE172C3}" type="presOf" srcId="{9D7E3C98-E141-453D-A256-84A21699F8D8}" destId="{986D65CC-F5F4-4C11-A514-1E3C6C445887}" srcOrd="0" destOrd="0" presId="urn:microsoft.com/office/officeart/2005/8/layout/cycle2"/>
    <dgm:cxn modelId="{53D00ED3-EC11-4733-9E7C-691916FBC627}" type="presOf" srcId="{D209925F-151B-422D-85B2-204765E626FB}" destId="{3304B784-24F4-4DF7-A2FD-C94B9389AF66}" srcOrd="0" destOrd="1" presId="urn:microsoft.com/office/officeart/2005/8/layout/cycle2"/>
    <dgm:cxn modelId="{2C8FFF00-A759-443F-8D2E-731BAC0BA72D}" type="presOf" srcId="{46947E87-A460-4899-872B-D36F1C01DCA6}" destId="{70539E5C-D08B-4996-95B8-DE0EB3F2C59D}" srcOrd="0" destOrd="0" presId="urn:microsoft.com/office/officeart/2005/8/layout/cycle2"/>
    <dgm:cxn modelId="{FFC88BEA-14C7-4756-96E9-6D7B3A0D9B42}" srcId="{7CBDD9A3-A5D1-4DA9-BD3C-F3F71F4EC21E}" destId="{CCC2B318-74EB-49FA-856A-8AD6E6E780DB}" srcOrd="1" destOrd="0" parTransId="{41C03C3A-4A72-407E-8D18-99E34B93B417}" sibTransId="{FB329D72-B44B-4B8E-917E-9B8FDD402288}"/>
    <dgm:cxn modelId="{1BA6C114-279F-49A0-86F1-5923A6DAFF9A}" type="presParOf" srcId="{57818066-68C6-4676-BB9E-B0A1C8A57106}" destId="{70539E5C-D08B-4996-95B8-DE0EB3F2C59D}" srcOrd="0" destOrd="0" presId="urn:microsoft.com/office/officeart/2005/8/layout/cycle2"/>
    <dgm:cxn modelId="{1FBF5B04-D148-486B-B7BA-B983FDFFB79E}" type="presParOf" srcId="{57818066-68C6-4676-BB9E-B0A1C8A57106}" destId="{A49F53AE-C00C-419D-A47D-BB5F537BEA74}" srcOrd="1" destOrd="0" presId="urn:microsoft.com/office/officeart/2005/8/layout/cycle2"/>
    <dgm:cxn modelId="{A425C90B-7764-403D-B86D-EFF5A02B31B6}" type="presParOf" srcId="{A49F53AE-C00C-419D-A47D-BB5F537BEA74}" destId="{DB58A25B-9D01-4C5F-B868-C51870FA446B}" srcOrd="0" destOrd="0" presId="urn:microsoft.com/office/officeart/2005/8/layout/cycle2"/>
    <dgm:cxn modelId="{C1F85781-BA6B-4C9A-BDBF-ED8E05D317E7}" type="presParOf" srcId="{57818066-68C6-4676-BB9E-B0A1C8A57106}" destId="{3304B784-24F4-4DF7-A2FD-C94B9389AF66}" srcOrd="2" destOrd="0" presId="urn:microsoft.com/office/officeart/2005/8/layout/cycle2"/>
    <dgm:cxn modelId="{166192DD-1650-4D41-95BB-225950E3AC60}" type="presParOf" srcId="{57818066-68C6-4676-BB9E-B0A1C8A57106}" destId="{986D65CC-F5F4-4C11-A514-1E3C6C445887}" srcOrd="3" destOrd="0" presId="urn:microsoft.com/office/officeart/2005/8/layout/cycle2"/>
    <dgm:cxn modelId="{B74D35E1-B5A0-4272-A914-F860AC191543}" type="presParOf" srcId="{986D65CC-F5F4-4C11-A514-1E3C6C445887}" destId="{BAAAC348-3677-43F0-9E57-F81CF1E651E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F1373FA-73D7-4DB8-AD11-580669BA6227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F12C811E-CB53-4537-97B7-173EF221D305}">
      <dgm:prSet/>
      <dgm:spPr/>
      <dgm:t>
        <a:bodyPr/>
        <a:lstStyle/>
        <a:p>
          <a:pPr rtl="0"/>
          <a:r>
            <a:rPr lang="pl-PL" dirty="0" smtClean="0"/>
            <a:t>Mówili o nas</a:t>
          </a:r>
          <a:br>
            <a:rPr lang="pl-PL" dirty="0" smtClean="0"/>
          </a:br>
          <a:r>
            <a:rPr lang="pl-PL" dirty="0" smtClean="0"/>
            <a:t>w Radiu Katowice</a:t>
          </a:r>
          <a:endParaRPr lang="pl-PL" dirty="0"/>
        </a:p>
      </dgm:t>
    </dgm:pt>
    <dgm:pt modelId="{3DB4D6AF-CBDF-48A8-A431-B12A627DC8A0}" type="parTrans" cxnId="{0986BDFC-4FB2-4B7B-9950-D34609056647}">
      <dgm:prSet/>
      <dgm:spPr/>
      <dgm:t>
        <a:bodyPr/>
        <a:lstStyle/>
        <a:p>
          <a:endParaRPr lang="pl-PL"/>
        </a:p>
      </dgm:t>
    </dgm:pt>
    <dgm:pt modelId="{17FB9F59-9F1C-4613-9F4F-2F069B271F29}" type="sibTrans" cxnId="{0986BDFC-4FB2-4B7B-9950-D34609056647}">
      <dgm:prSet/>
      <dgm:spPr/>
      <dgm:t>
        <a:bodyPr/>
        <a:lstStyle/>
        <a:p>
          <a:endParaRPr lang="pl-PL"/>
        </a:p>
      </dgm:t>
    </dgm:pt>
    <dgm:pt modelId="{631EE31B-D71B-4C87-AE67-6A74A53CFB10}">
      <dgm:prSet/>
      <dgm:spPr/>
      <dgm:t>
        <a:bodyPr/>
        <a:lstStyle/>
        <a:p>
          <a:pPr rtl="0"/>
          <a:r>
            <a:rPr lang="pl-PL" dirty="0" smtClean="0">
              <a:solidFill>
                <a:srgbClr val="7030A0"/>
              </a:solidFill>
            </a:rPr>
            <a:t>(http://tiny.pl/</a:t>
          </a:r>
          <a:r>
            <a:rPr lang="pl-PL" dirty="0" err="1" smtClean="0">
              <a:solidFill>
                <a:srgbClr val="7030A0"/>
              </a:solidFill>
            </a:rPr>
            <a:t>gsghk</a:t>
          </a:r>
          <a:r>
            <a:rPr lang="pl-PL" dirty="0" smtClean="0">
              <a:solidFill>
                <a:srgbClr val="7030A0"/>
              </a:solidFill>
            </a:rPr>
            <a:t>)</a:t>
          </a:r>
          <a:endParaRPr lang="pl-PL" dirty="0">
            <a:solidFill>
              <a:srgbClr val="7030A0"/>
            </a:solidFill>
          </a:endParaRPr>
        </a:p>
      </dgm:t>
    </dgm:pt>
    <dgm:pt modelId="{4759927D-0ED3-42BB-9801-3639EBACDEA5}" type="parTrans" cxnId="{F506979D-A922-46E2-8794-E32AE30B2DDC}">
      <dgm:prSet/>
      <dgm:spPr/>
      <dgm:t>
        <a:bodyPr/>
        <a:lstStyle/>
        <a:p>
          <a:endParaRPr lang="pl-PL"/>
        </a:p>
      </dgm:t>
    </dgm:pt>
    <dgm:pt modelId="{05A8071E-F4EB-4E13-8702-27249848FFC2}" type="sibTrans" cxnId="{F506979D-A922-46E2-8794-E32AE30B2DDC}">
      <dgm:prSet/>
      <dgm:spPr/>
      <dgm:t>
        <a:bodyPr/>
        <a:lstStyle/>
        <a:p>
          <a:endParaRPr lang="pl-PL"/>
        </a:p>
      </dgm:t>
    </dgm:pt>
    <dgm:pt modelId="{2095A325-209C-438B-8DDE-6AD4EB6009CB}" type="pres">
      <dgm:prSet presAssocID="{6F1373FA-73D7-4DB8-AD11-580669BA62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FD007CC-4C9F-49DA-84D4-C5A0D3059364}" type="pres">
      <dgm:prSet presAssocID="{F12C811E-CB53-4537-97B7-173EF221D305}" presName="node" presStyleLbl="node1" presStyleIdx="0" presStyleCnt="2" custLinFactNeighborX="-23352" custLinFactNeighborY="20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32F36B-F3C0-46A7-A796-FF3E140DE3D7}" type="pres">
      <dgm:prSet presAssocID="{17FB9F59-9F1C-4613-9F4F-2F069B271F29}" presName="sibTrans" presStyleCnt="0"/>
      <dgm:spPr/>
    </dgm:pt>
    <dgm:pt modelId="{1891C1E6-8432-4F4F-BEE1-C7456F440FEF}" type="pres">
      <dgm:prSet presAssocID="{631EE31B-D71B-4C87-AE67-6A74A53CFB10}" presName="node" presStyleLbl="node1" presStyleIdx="1" presStyleCnt="2" custLinFactNeighborX="22245" custLinFactNeighborY="-247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18B95B4-0347-42E6-AD1D-F914F3EAE449}" type="presOf" srcId="{631EE31B-D71B-4C87-AE67-6A74A53CFB10}" destId="{1891C1E6-8432-4F4F-BEE1-C7456F440FEF}" srcOrd="0" destOrd="0" presId="urn:microsoft.com/office/officeart/2005/8/layout/default#1"/>
    <dgm:cxn modelId="{F506979D-A922-46E2-8794-E32AE30B2DDC}" srcId="{6F1373FA-73D7-4DB8-AD11-580669BA6227}" destId="{631EE31B-D71B-4C87-AE67-6A74A53CFB10}" srcOrd="1" destOrd="0" parTransId="{4759927D-0ED3-42BB-9801-3639EBACDEA5}" sibTransId="{05A8071E-F4EB-4E13-8702-27249848FFC2}"/>
    <dgm:cxn modelId="{0986BDFC-4FB2-4B7B-9950-D34609056647}" srcId="{6F1373FA-73D7-4DB8-AD11-580669BA6227}" destId="{F12C811E-CB53-4537-97B7-173EF221D305}" srcOrd="0" destOrd="0" parTransId="{3DB4D6AF-CBDF-48A8-A431-B12A627DC8A0}" sibTransId="{17FB9F59-9F1C-4613-9F4F-2F069B271F29}"/>
    <dgm:cxn modelId="{4C257D75-9DF6-42D5-A1BB-0812CE1EEA15}" type="presOf" srcId="{6F1373FA-73D7-4DB8-AD11-580669BA6227}" destId="{2095A325-209C-438B-8DDE-6AD4EB6009CB}" srcOrd="0" destOrd="0" presId="urn:microsoft.com/office/officeart/2005/8/layout/default#1"/>
    <dgm:cxn modelId="{18198777-D832-444D-B73B-BE269AA27E63}" type="presOf" srcId="{F12C811E-CB53-4537-97B7-173EF221D305}" destId="{3FD007CC-4C9F-49DA-84D4-C5A0D3059364}" srcOrd="0" destOrd="0" presId="urn:microsoft.com/office/officeart/2005/8/layout/default#1"/>
    <dgm:cxn modelId="{63E8A43F-1651-412C-8520-ED531F89D39D}" type="presParOf" srcId="{2095A325-209C-438B-8DDE-6AD4EB6009CB}" destId="{3FD007CC-4C9F-49DA-84D4-C5A0D3059364}" srcOrd="0" destOrd="0" presId="urn:microsoft.com/office/officeart/2005/8/layout/default#1"/>
    <dgm:cxn modelId="{545F2C11-78FE-4130-B61D-8AC7A925567A}" type="presParOf" srcId="{2095A325-209C-438B-8DDE-6AD4EB6009CB}" destId="{6032F36B-F3C0-46A7-A796-FF3E140DE3D7}" srcOrd="1" destOrd="0" presId="urn:microsoft.com/office/officeart/2005/8/layout/default#1"/>
    <dgm:cxn modelId="{2F68376E-6359-4E46-AC8E-956974926FE9}" type="presParOf" srcId="{2095A325-209C-438B-8DDE-6AD4EB6009CB}" destId="{1891C1E6-8432-4F4F-BEE1-C7456F440FEF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53A186A-08C3-47A6-A8E1-A2CAEE328C5B}" type="doc">
      <dgm:prSet loTypeId="urn:microsoft.com/office/officeart/2005/8/layout/default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3F565C1A-31A2-45D9-8C80-C209627B2CE1}">
      <dgm:prSet custT="1"/>
      <dgm:spPr/>
      <dgm:t>
        <a:bodyPr/>
        <a:lstStyle/>
        <a:p>
          <a:pPr rtl="0"/>
          <a:r>
            <a:rPr lang="pl-PL" sz="1800" dirty="0" smtClean="0">
              <a:solidFill>
                <a:srgbClr val="7030A0"/>
              </a:solidFill>
            </a:rPr>
            <a:t>Prowadzimy zakładkę SKO na stronie szkoły.</a:t>
          </a:r>
          <a:endParaRPr lang="pl-PL" sz="1800" dirty="0">
            <a:solidFill>
              <a:srgbClr val="7030A0"/>
            </a:solidFill>
          </a:endParaRPr>
        </a:p>
      </dgm:t>
    </dgm:pt>
    <dgm:pt modelId="{81F8E01D-927A-4A10-B7C5-3F691ED200C7}" type="parTrans" cxnId="{AE43AFF0-6C85-4581-AE96-73EB0ED7176D}">
      <dgm:prSet/>
      <dgm:spPr/>
      <dgm:t>
        <a:bodyPr/>
        <a:lstStyle/>
        <a:p>
          <a:endParaRPr lang="pl-PL"/>
        </a:p>
      </dgm:t>
    </dgm:pt>
    <dgm:pt modelId="{A3C08FF7-5B6B-4641-A32E-343A97DFFCDF}" type="sibTrans" cxnId="{AE43AFF0-6C85-4581-AE96-73EB0ED7176D}">
      <dgm:prSet/>
      <dgm:spPr/>
      <dgm:t>
        <a:bodyPr/>
        <a:lstStyle/>
        <a:p>
          <a:endParaRPr lang="pl-PL"/>
        </a:p>
      </dgm:t>
    </dgm:pt>
    <dgm:pt modelId="{C267CB0B-C0EB-44D8-ABCA-785CE4771D67}">
      <dgm:prSet custT="1"/>
      <dgm:spPr/>
      <dgm:t>
        <a:bodyPr/>
        <a:lstStyle/>
        <a:p>
          <a:pPr rtl="0"/>
          <a:r>
            <a:rPr lang="pl-PL" sz="1800" dirty="0" smtClean="0">
              <a:solidFill>
                <a:srgbClr val="7030A0"/>
              </a:solidFill>
            </a:rPr>
            <a:t>Publikujemy informacje</a:t>
          </a:r>
          <a:br>
            <a:rPr lang="pl-PL" sz="1800" dirty="0" smtClean="0">
              <a:solidFill>
                <a:srgbClr val="7030A0"/>
              </a:solidFill>
            </a:rPr>
          </a:br>
          <a:r>
            <a:rPr lang="pl-PL" sz="1800" dirty="0" smtClean="0">
              <a:solidFill>
                <a:srgbClr val="7030A0"/>
              </a:solidFill>
            </a:rPr>
            <a:t>i porady dla rodziców.</a:t>
          </a:r>
        </a:p>
        <a:p>
          <a:pPr rtl="0"/>
          <a:r>
            <a:rPr lang="pl-PL" sz="1800" dirty="0" smtClean="0">
              <a:solidFill>
                <a:srgbClr val="7030A0"/>
              </a:solidFill>
            </a:rPr>
            <a:t>http://www.sp58katowice.pl/</a:t>
          </a:r>
          <a:br>
            <a:rPr lang="pl-PL" sz="1800" dirty="0" smtClean="0">
              <a:solidFill>
                <a:srgbClr val="7030A0"/>
              </a:solidFill>
            </a:rPr>
          </a:br>
          <a:r>
            <a:rPr lang="pl-PL" sz="1800" dirty="0" err="1" smtClean="0">
              <a:solidFill>
                <a:srgbClr val="7030A0"/>
              </a:solidFill>
            </a:rPr>
            <a:t>index.php</a:t>
          </a:r>
          <a:r>
            <a:rPr lang="pl-PL" sz="1800" dirty="0" smtClean="0">
              <a:solidFill>
                <a:srgbClr val="7030A0"/>
              </a:solidFill>
            </a:rPr>
            <a:t>/</a:t>
          </a:r>
          <a:r>
            <a:rPr lang="pl-PL" sz="1800" dirty="0" err="1" smtClean="0">
              <a:solidFill>
                <a:srgbClr val="7030A0"/>
              </a:solidFill>
            </a:rPr>
            <a:t>sko#poradnik-dla-rodzicow</a:t>
          </a:r>
          <a:endParaRPr lang="pl-PL" sz="1800" dirty="0">
            <a:solidFill>
              <a:srgbClr val="7030A0"/>
            </a:solidFill>
          </a:endParaRPr>
        </a:p>
      </dgm:t>
    </dgm:pt>
    <dgm:pt modelId="{AD016CA5-5BC8-44FD-B0C2-BB925295B262}" type="parTrans" cxnId="{2E3FC3EB-A3ED-402F-A826-21B97DAF45AF}">
      <dgm:prSet/>
      <dgm:spPr/>
      <dgm:t>
        <a:bodyPr/>
        <a:lstStyle/>
        <a:p>
          <a:endParaRPr lang="pl-PL"/>
        </a:p>
      </dgm:t>
    </dgm:pt>
    <dgm:pt modelId="{EF4891AB-1188-42C3-8F7A-519A1DE35AF0}" type="sibTrans" cxnId="{2E3FC3EB-A3ED-402F-A826-21B97DAF45AF}">
      <dgm:prSet/>
      <dgm:spPr/>
      <dgm:t>
        <a:bodyPr/>
        <a:lstStyle/>
        <a:p>
          <a:endParaRPr lang="pl-PL"/>
        </a:p>
      </dgm:t>
    </dgm:pt>
    <dgm:pt modelId="{882C6EEF-44B2-4DB6-84DA-C051E0AD0F4B}" type="pres">
      <dgm:prSet presAssocID="{B53A186A-08C3-47A6-A8E1-A2CAEE328C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509CCCD-98C0-4072-8220-2E2B08714D44}" type="pres">
      <dgm:prSet presAssocID="{3F565C1A-31A2-45D9-8C80-C209627B2CE1}" presName="node" presStyleLbl="node1" presStyleIdx="0" presStyleCnt="2" custScaleX="47902" custScaleY="49638" custLinFactNeighborX="-1697" custLinFactNeighborY="112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354099-0552-4D04-A90F-589EF70C1422}" type="pres">
      <dgm:prSet presAssocID="{A3C08FF7-5B6B-4641-A32E-343A97DFFCDF}" presName="sibTrans" presStyleCnt="0"/>
      <dgm:spPr/>
    </dgm:pt>
    <dgm:pt modelId="{F277B9C5-C037-44F1-AC80-13063E9DA559}" type="pres">
      <dgm:prSet presAssocID="{C267CB0B-C0EB-44D8-ABCA-785CE4771D67}" presName="node" presStyleLbl="node1" presStyleIdx="1" presStyleCnt="2" custScaleX="53913" custScaleY="48121" custLinFactNeighborX="43883" custLinFactNeighborY="112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CA51515-1B51-4AA5-B9B7-D413A240A0A5}" type="presOf" srcId="{3F565C1A-31A2-45D9-8C80-C209627B2CE1}" destId="{B509CCCD-98C0-4072-8220-2E2B08714D44}" srcOrd="0" destOrd="0" presId="urn:microsoft.com/office/officeart/2005/8/layout/default#2"/>
    <dgm:cxn modelId="{FEACD274-FBE4-4560-96F8-CE687B25BD89}" type="presOf" srcId="{B53A186A-08C3-47A6-A8E1-A2CAEE328C5B}" destId="{882C6EEF-44B2-4DB6-84DA-C051E0AD0F4B}" srcOrd="0" destOrd="0" presId="urn:microsoft.com/office/officeart/2005/8/layout/default#2"/>
    <dgm:cxn modelId="{AE43AFF0-6C85-4581-AE96-73EB0ED7176D}" srcId="{B53A186A-08C3-47A6-A8E1-A2CAEE328C5B}" destId="{3F565C1A-31A2-45D9-8C80-C209627B2CE1}" srcOrd="0" destOrd="0" parTransId="{81F8E01D-927A-4A10-B7C5-3F691ED200C7}" sibTransId="{A3C08FF7-5B6B-4641-A32E-343A97DFFCDF}"/>
    <dgm:cxn modelId="{2E3FC3EB-A3ED-402F-A826-21B97DAF45AF}" srcId="{B53A186A-08C3-47A6-A8E1-A2CAEE328C5B}" destId="{C267CB0B-C0EB-44D8-ABCA-785CE4771D67}" srcOrd="1" destOrd="0" parTransId="{AD016CA5-5BC8-44FD-B0C2-BB925295B262}" sibTransId="{EF4891AB-1188-42C3-8F7A-519A1DE35AF0}"/>
    <dgm:cxn modelId="{445A8EE2-CF93-475F-8C5E-99862E9EF241}" type="presOf" srcId="{C267CB0B-C0EB-44D8-ABCA-785CE4771D67}" destId="{F277B9C5-C037-44F1-AC80-13063E9DA559}" srcOrd="0" destOrd="0" presId="urn:microsoft.com/office/officeart/2005/8/layout/default#2"/>
    <dgm:cxn modelId="{33DF5F07-6A5A-4037-AE95-14BE50DBE277}" type="presParOf" srcId="{882C6EEF-44B2-4DB6-84DA-C051E0AD0F4B}" destId="{B509CCCD-98C0-4072-8220-2E2B08714D44}" srcOrd="0" destOrd="0" presId="urn:microsoft.com/office/officeart/2005/8/layout/default#2"/>
    <dgm:cxn modelId="{FE1FC301-29D5-4F74-9A2E-E19E0C18424D}" type="presParOf" srcId="{882C6EEF-44B2-4DB6-84DA-C051E0AD0F4B}" destId="{29354099-0552-4D04-A90F-589EF70C1422}" srcOrd="1" destOrd="0" presId="urn:microsoft.com/office/officeart/2005/8/layout/default#2"/>
    <dgm:cxn modelId="{36C8B88B-497D-4878-93ED-314BC8055FF0}" type="presParOf" srcId="{882C6EEF-44B2-4DB6-84DA-C051E0AD0F4B}" destId="{F277B9C5-C037-44F1-AC80-13063E9DA559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36DC5-0AF7-40DA-B5CC-EC07065E394A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CDE0342-E78B-4E3A-A023-F973DAD22AC1}">
      <dgm:prSet/>
      <dgm:spPr/>
      <dgm:t>
        <a:bodyPr/>
        <a:lstStyle/>
        <a:p>
          <a:pPr rtl="0"/>
          <a:r>
            <a:rPr lang="pl-PL" dirty="0" smtClean="0"/>
            <a:t>Popularyzacja wiedzy związanej </a:t>
          </a:r>
          <a:br>
            <a:rPr lang="pl-PL" dirty="0" smtClean="0"/>
          </a:br>
          <a:r>
            <a:rPr lang="pl-PL" dirty="0" smtClean="0"/>
            <a:t>z oszczędzaniem</a:t>
          </a:r>
          <a:endParaRPr lang="pl-PL" dirty="0"/>
        </a:p>
      </dgm:t>
    </dgm:pt>
    <dgm:pt modelId="{BFBA2C32-3783-4EB3-A023-09E514F0F237}" type="parTrans" cxnId="{AE83CD2C-9115-4AB0-BEC3-777FC929781C}">
      <dgm:prSet/>
      <dgm:spPr/>
      <dgm:t>
        <a:bodyPr/>
        <a:lstStyle/>
        <a:p>
          <a:endParaRPr lang="pl-PL"/>
        </a:p>
      </dgm:t>
    </dgm:pt>
    <dgm:pt modelId="{1EC0209E-607B-4731-B2CF-13B58B07E3B7}" type="sibTrans" cxnId="{AE83CD2C-9115-4AB0-BEC3-777FC929781C}">
      <dgm:prSet/>
      <dgm:spPr/>
      <dgm:t>
        <a:bodyPr/>
        <a:lstStyle/>
        <a:p>
          <a:endParaRPr lang="pl-PL"/>
        </a:p>
      </dgm:t>
    </dgm:pt>
    <dgm:pt modelId="{8484F258-ECC5-4ACC-9C52-9EEE60AC84FA}" type="pres">
      <dgm:prSet presAssocID="{DD136DC5-0AF7-40DA-B5CC-EC07065E39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8EA5087-6829-48C2-A61E-AF0F2EB99373}" type="pres">
      <dgm:prSet presAssocID="{2CDE0342-E78B-4E3A-A023-F973DAD22AC1}" presName="horFlow" presStyleCnt="0"/>
      <dgm:spPr/>
    </dgm:pt>
    <dgm:pt modelId="{4DE96C3F-991F-45BD-ABFB-1123ECAF07D7}" type="pres">
      <dgm:prSet presAssocID="{2CDE0342-E78B-4E3A-A023-F973DAD22AC1}" presName="bigChev" presStyleLbl="node1" presStyleIdx="0" presStyleCnt="1" custScaleX="375746"/>
      <dgm:spPr/>
      <dgm:t>
        <a:bodyPr/>
        <a:lstStyle/>
        <a:p>
          <a:endParaRPr lang="pl-PL"/>
        </a:p>
      </dgm:t>
    </dgm:pt>
  </dgm:ptLst>
  <dgm:cxnLst>
    <dgm:cxn modelId="{28EE0711-BFE6-42F3-9E59-FEA76AC9822D}" type="presOf" srcId="{2CDE0342-E78B-4E3A-A023-F973DAD22AC1}" destId="{4DE96C3F-991F-45BD-ABFB-1123ECAF07D7}" srcOrd="0" destOrd="0" presId="urn:microsoft.com/office/officeart/2005/8/layout/lProcess3"/>
    <dgm:cxn modelId="{C09CF4B7-5FF8-4F22-AB2A-6DABFC10476A}" type="presOf" srcId="{DD136DC5-0AF7-40DA-B5CC-EC07065E394A}" destId="{8484F258-ECC5-4ACC-9C52-9EEE60AC84FA}" srcOrd="0" destOrd="0" presId="urn:microsoft.com/office/officeart/2005/8/layout/lProcess3"/>
    <dgm:cxn modelId="{AE83CD2C-9115-4AB0-BEC3-777FC929781C}" srcId="{DD136DC5-0AF7-40DA-B5CC-EC07065E394A}" destId="{2CDE0342-E78B-4E3A-A023-F973DAD22AC1}" srcOrd="0" destOrd="0" parTransId="{BFBA2C32-3783-4EB3-A023-09E514F0F237}" sibTransId="{1EC0209E-607B-4731-B2CF-13B58B07E3B7}"/>
    <dgm:cxn modelId="{08BEB2B7-B239-433B-B9B5-9C2993123744}" type="presParOf" srcId="{8484F258-ECC5-4ACC-9C52-9EEE60AC84FA}" destId="{D8EA5087-6829-48C2-A61E-AF0F2EB99373}" srcOrd="0" destOrd="0" presId="urn:microsoft.com/office/officeart/2005/8/layout/lProcess3"/>
    <dgm:cxn modelId="{FEA789B3-559D-4B86-B6CB-B1C3945F8769}" type="presParOf" srcId="{D8EA5087-6829-48C2-A61E-AF0F2EB99373}" destId="{4DE96C3F-991F-45BD-ABFB-1123ECAF07D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89B9BA2-35F0-4EE0-BA0B-2CB46DC67E9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pl-PL"/>
        </a:p>
      </dgm:t>
    </dgm:pt>
    <dgm:pt modelId="{00BE388F-3CF6-4AE9-873A-365F2BF2E2DE}">
      <dgm:prSet/>
      <dgm:spPr/>
      <dgm:t>
        <a:bodyPr/>
        <a:lstStyle/>
        <a:p>
          <a:pPr algn="ctr" rtl="0"/>
          <a:r>
            <a:rPr lang="pl-PL" dirty="0" smtClean="0">
              <a:solidFill>
                <a:srgbClr val="7030A0"/>
              </a:solidFill>
            </a:rPr>
            <a:t>Prowadziliśmy bloga SKO i podejmowaliśmy działania mające na celu jego popularyzację.</a:t>
          </a:r>
          <a:endParaRPr lang="pl-PL" dirty="0">
            <a:solidFill>
              <a:srgbClr val="7030A0"/>
            </a:solidFill>
          </a:endParaRPr>
        </a:p>
      </dgm:t>
    </dgm:pt>
    <dgm:pt modelId="{00D8BF32-C36A-4BE2-9C35-C5D59210435E}" type="parTrans" cxnId="{108DDB63-DC47-460E-97AC-873F2E204888}">
      <dgm:prSet/>
      <dgm:spPr/>
      <dgm:t>
        <a:bodyPr/>
        <a:lstStyle/>
        <a:p>
          <a:pPr algn="ctr"/>
          <a:endParaRPr lang="pl-PL"/>
        </a:p>
      </dgm:t>
    </dgm:pt>
    <dgm:pt modelId="{83CCA279-37C6-44D9-B293-D921C2F5DEBE}" type="sibTrans" cxnId="{108DDB63-DC47-460E-97AC-873F2E204888}">
      <dgm:prSet/>
      <dgm:spPr/>
      <dgm:t>
        <a:bodyPr/>
        <a:lstStyle/>
        <a:p>
          <a:pPr algn="ctr"/>
          <a:endParaRPr lang="pl-PL"/>
        </a:p>
      </dgm:t>
    </dgm:pt>
    <dgm:pt modelId="{8EF1028E-836B-4865-8ADD-9FABB2FEB0EE}">
      <dgm:prSet/>
      <dgm:spPr/>
      <dgm:t>
        <a:bodyPr/>
        <a:lstStyle/>
        <a:p>
          <a:pPr algn="ctr" rtl="0"/>
          <a:r>
            <a:rPr lang="pl-PL" dirty="0" smtClean="0">
              <a:solidFill>
                <a:srgbClr val="7030A0"/>
              </a:solidFill>
            </a:rPr>
            <a:t>Głosowanie na bloga podczas lekcji w szkole.</a:t>
          </a:r>
          <a:endParaRPr lang="pl-PL" dirty="0">
            <a:solidFill>
              <a:srgbClr val="7030A0"/>
            </a:solidFill>
          </a:endParaRPr>
        </a:p>
      </dgm:t>
    </dgm:pt>
    <dgm:pt modelId="{1A2A00E3-5F9D-4FFA-8D96-FA75EE34650C}" type="parTrans" cxnId="{C92AD289-A063-4CAB-ABDF-99FD20330946}">
      <dgm:prSet/>
      <dgm:spPr/>
      <dgm:t>
        <a:bodyPr/>
        <a:lstStyle/>
        <a:p>
          <a:pPr algn="ctr"/>
          <a:endParaRPr lang="pl-PL"/>
        </a:p>
      </dgm:t>
    </dgm:pt>
    <dgm:pt modelId="{23A300F2-552A-4A32-AF42-D235BD393DB2}" type="sibTrans" cxnId="{C92AD289-A063-4CAB-ABDF-99FD20330946}">
      <dgm:prSet/>
      <dgm:spPr/>
      <dgm:t>
        <a:bodyPr/>
        <a:lstStyle/>
        <a:p>
          <a:pPr algn="ctr"/>
          <a:endParaRPr lang="pl-PL"/>
        </a:p>
      </dgm:t>
    </dgm:pt>
    <dgm:pt modelId="{00279DDE-7A26-4294-B374-8D05F473E668}">
      <dgm:prSet/>
      <dgm:spPr/>
      <dgm:t>
        <a:bodyPr/>
        <a:lstStyle/>
        <a:p>
          <a:pPr algn="ctr" rtl="0"/>
          <a:r>
            <a:rPr lang="pl-PL" dirty="0" smtClean="0">
              <a:solidFill>
                <a:srgbClr val="7030A0"/>
              </a:solidFill>
            </a:rPr>
            <a:t>Zachęcanie do głosowania podczas zebrań z rodzicami.</a:t>
          </a:r>
          <a:endParaRPr lang="pl-PL" dirty="0">
            <a:solidFill>
              <a:srgbClr val="7030A0"/>
            </a:solidFill>
          </a:endParaRPr>
        </a:p>
      </dgm:t>
    </dgm:pt>
    <dgm:pt modelId="{CFA17500-9603-4B57-9CE4-DDC5F20B9453}" type="parTrans" cxnId="{2D296F77-E8FD-4725-A0B0-23C89DDB06B2}">
      <dgm:prSet/>
      <dgm:spPr/>
      <dgm:t>
        <a:bodyPr/>
        <a:lstStyle/>
        <a:p>
          <a:pPr algn="ctr"/>
          <a:endParaRPr lang="pl-PL"/>
        </a:p>
      </dgm:t>
    </dgm:pt>
    <dgm:pt modelId="{5738B4F4-C3D9-41A4-9696-D032A90F9437}" type="sibTrans" cxnId="{2D296F77-E8FD-4725-A0B0-23C89DDB06B2}">
      <dgm:prSet/>
      <dgm:spPr/>
      <dgm:t>
        <a:bodyPr/>
        <a:lstStyle/>
        <a:p>
          <a:pPr algn="ctr"/>
          <a:endParaRPr lang="pl-PL"/>
        </a:p>
      </dgm:t>
    </dgm:pt>
    <dgm:pt modelId="{577A3779-6286-4F58-B1F8-60CF047A6472}">
      <dgm:prSet/>
      <dgm:spPr/>
      <dgm:t>
        <a:bodyPr/>
        <a:lstStyle/>
        <a:p>
          <a:pPr algn="ctr" rtl="0"/>
          <a:r>
            <a:rPr lang="pl-PL" dirty="0" smtClean="0">
              <a:solidFill>
                <a:srgbClr val="7030A0"/>
              </a:solidFill>
            </a:rPr>
            <a:t>Przygotowanie i rozesłanie informacji o działaniu bloga.</a:t>
          </a:r>
          <a:endParaRPr lang="pl-PL" dirty="0">
            <a:solidFill>
              <a:srgbClr val="7030A0"/>
            </a:solidFill>
          </a:endParaRPr>
        </a:p>
      </dgm:t>
    </dgm:pt>
    <dgm:pt modelId="{9F986F4B-3C2B-4E0C-98A0-126C121F82EC}" type="parTrans" cxnId="{D7792061-E3CF-4F9E-B476-F5080EB9A920}">
      <dgm:prSet/>
      <dgm:spPr/>
      <dgm:t>
        <a:bodyPr/>
        <a:lstStyle/>
        <a:p>
          <a:pPr algn="ctr"/>
          <a:endParaRPr lang="pl-PL"/>
        </a:p>
      </dgm:t>
    </dgm:pt>
    <dgm:pt modelId="{9EE68378-C17C-4FDC-A718-A1B1E45DC4B9}" type="sibTrans" cxnId="{D7792061-E3CF-4F9E-B476-F5080EB9A920}">
      <dgm:prSet/>
      <dgm:spPr/>
      <dgm:t>
        <a:bodyPr/>
        <a:lstStyle/>
        <a:p>
          <a:pPr algn="ctr"/>
          <a:endParaRPr lang="pl-PL"/>
        </a:p>
      </dgm:t>
    </dgm:pt>
    <dgm:pt modelId="{9CBF9A63-7C48-45B3-947E-2B489D111523}" type="pres">
      <dgm:prSet presAssocID="{389B9BA2-35F0-4EE0-BA0B-2CB46DC67E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4F54FC7-CEBA-4119-8508-FC01697ECA49}" type="pres">
      <dgm:prSet presAssocID="{00BE388F-3CF6-4AE9-873A-365F2BF2E2D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F7654F-646B-41C4-88D5-612D4242ABA4}" type="pres">
      <dgm:prSet presAssocID="{83CCA279-37C6-44D9-B293-D921C2F5DEBE}" presName="spacer" presStyleCnt="0"/>
      <dgm:spPr/>
    </dgm:pt>
    <dgm:pt modelId="{F342BF26-5A04-4F05-BEFB-37FA7BED45F2}" type="pres">
      <dgm:prSet presAssocID="{8EF1028E-836B-4865-8ADD-9FABB2FEB0E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FF11AB-CC2E-4688-995D-32B9EE50228B}" type="pres">
      <dgm:prSet presAssocID="{23A300F2-552A-4A32-AF42-D235BD393DB2}" presName="spacer" presStyleCnt="0"/>
      <dgm:spPr/>
    </dgm:pt>
    <dgm:pt modelId="{7B04DB56-F4AE-4933-8636-20F7728F2FF7}" type="pres">
      <dgm:prSet presAssocID="{00279DDE-7A26-4294-B374-8D05F473E66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B15247-252C-4B5F-990E-F8859CC9B850}" type="pres">
      <dgm:prSet presAssocID="{5738B4F4-C3D9-41A4-9696-D032A90F9437}" presName="spacer" presStyleCnt="0"/>
      <dgm:spPr/>
    </dgm:pt>
    <dgm:pt modelId="{B0397BD3-6D54-42BD-B5CE-137A6A4AE33A}" type="pres">
      <dgm:prSet presAssocID="{577A3779-6286-4F58-B1F8-60CF047A647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7792061-E3CF-4F9E-B476-F5080EB9A920}" srcId="{389B9BA2-35F0-4EE0-BA0B-2CB46DC67E93}" destId="{577A3779-6286-4F58-B1F8-60CF047A6472}" srcOrd="3" destOrd="0" parTransId="{9F986F4B-3C2B-4E0C-98A0-126C121F82EC}" sibTransId="{9EE68378-C17C-4FDC-A718-A1B1E45DC4B9}"/>
    <dgm:cxn modelId="{BA8F07A2-23BC-4E4A-AB7F-4ADD059CA7BE}" type="presOf" srcId="{389B9BA2-35F0-4EE0-BA0B-2CB46DC67E93}" destId="{9CBF9A63-7C48-45B3-947E-2B489D111523}" srcOrd="0" destOrd="0" presId="urn:microsoft.com/office/officeart/2005/8/layout/vList2"/>
    <dgm:cxn modelId="{5AD108FB-C8CF-4D29-80C2-B5A6DCD203FF}" type="presOf" srcId="{577A3779-6286-4F58-B1F8-60CF047A6472}" destId="{B0397BD3-6D54-42BD-B5CE-137A6A4AE33A}" srcOrd="0" destOrd="0" presId="urn:microsoft.com/office/officeart/2005/8/layout/vList2"/>
    <dgm:cxn modelId="{FC9DCD93-F391-43A6-A8A9-A31BD10BE262}" type="presOf" srcId="{8EF1028E-836B-4865-8ADD-9FABB2FEB0EE}" destId="{F342BF26-5A04-4F05-BEFB-37FA7BED45F2}" srcOrd="0" destOrd="0" presId="urn:microsoft.com/office/officeart/2005/8/layout/vList2"/>
    <dgm:cxn modelId="{2D296F77-E8FD-4725-A0B0-23C89DDB06B2}" srcId="{389B9BA2-35F0-4EE0-BA0B-2CB46DC67E93}" destId="{00279DDE-7A26-4294-B374-8D05F473E668}" srcOrd="2" destOrd="0" parTransId="{CFA17500-9603-4B57-9CE4-DDC5F20B9453}" sibTransId="{5738B4F4-C3D9-41A4-9696-D032A90F9437}"/>
    <dgm:cxn modelId="{C92AD289-A063-4CAB-ABDF-99FD20330946}" srcId="{389B9BA2-35F0-4EE0-BA0B-2CB46DC67E93}" destId="{8EF1028E-836B-4865-8ADD-9FABB2FEB0EE}" srcOrd="1" destOrd="0" parTransId="{1A2A00E3-5F9D-4FFA-8D96-FA75EE34650C}" sibTransId="{23A300F2-552A-4A32-AF42-D235BD393DB2}"/>
    <dgm:cxn modelId="{FDD1EB37-B633-4F53-9C0E-EA1D4BB9DE0E}" type="presOf" srcId="{00BE388F-3CF6-4AE9-873A-365F2BF2E2DE}" destId="{B4F54FC7-CEBA-4119-8508-FC01697ECA49}" srcOrd="0" destOrd="0" presId="urn:microsoft.com/office/officeart/2005/8/layout/vList2"/>
    <dgm:cxn modelId="{0CCC8B29-BD40-4E9C-A0B2-8F560834D6FE}" type="presOf" srcId="{00279DDE-7A26-4294-B374-8D05F473E668}" destId="{7B04DB56-F4AE-4933-8636-20F7728F2FF7}" srcOrd="0" destOrd="0" presId="urn:microsoft.com/office/officeart/2005/8/layout/vList2"/>
    <dgm:cxn modelId="{108DDB63-DC47-460E-97AC-873F2E204888}" srcId="{389B9BA2-35F0-4EE0-BA0B-2CB46DC67E93}" destId="{00BE388F-3CF6-4AE9-873A-365F2BF2E2DE}" srcOrd="0" destOrd="0" parTransId="{00D8BF32-C36A-4BE2-9C35-C5D59210435E}" sibTransId="{83CCA279-37C6-44D9-B293-D921C2F5DEBE}"/>
    <dgm:cxn modelId="{9CB45032-4078-490B-ADF8-D6582E55C6EF}" type="presParOf" srcId="{9CBF9A63-7C48-45B3-947E-2B489D111523}" destId="{B4F54FC7-CEBA-4119-8508-FC01697ECA49}" srcOrd="0" destOrd="0" presId="urn:microsoft.com/office/officeart/2005/8/layout/vList2"/>
    <dgm:cxn modelId="{E5DD3161-6D0A-4383-AF20-070EDCA02BC3}" type="presParOf" srcId="{9CBF9A63-7C48-45B3-947E-2B489D111523}" destId="{41F7654F-646B-41C4-88D5-612D4242ABA4}" srcOrd="1" destOrd="0" presId="urn:microsoft.com/office/officeart/2005/8/layout/vList2"/>
    <dgm:cxn modelId="{D9AF3FA0-3793-4438-82C5-1E691798935D}" type="presParOf" srcId="{9CBF9A63-7C48-45B3-947E-2B489D111523}" destId="{F342BF26-5A04-4F05-BEFB-37FA7BED45F2}" srcOrd="2" destOrd="0" presId="urn:microsoft.com/office/officeart/2005/8/layout/vList2"/>
    <dgm:cxn modelId="{A4CE33EC-3FC8-49BD-8516-1108F5B69CC3}" type="presParOf" srcId="{9CBF9A63-7C48-45B3-947E-2B489D111523}" destId="{ECFF11AB-CC2E-4688-995D-32B9EE50228B}" srcOrd="3" destOrd="0" presId="urn:microsoft.com/office/officeart/2005/8/layout/vList2"/>
    <dgm:cxn modelId="{3C24E482-A41E-46D7-9605-5AB094E5AF3C}" type="presParOf" srcId="{9CBF9A63-7C48-45B3-947E-2B489D111523}" destId="{7B04DB56-F4AE-4933-8636-20F7728F2FF7}" srcOrd="4" destOrd="0" presId="urn:microsoft.com/office/officeart/2005/8/layout/vList2"/>
    <dgm:cxn modelId="{2904F0DE-7AB3-40E4-876B-88B9540CECCF}" type="presParOf" srcId="{9CBF9A63-7C48-45B3-947E-2B489D111523}" destId="{F9B15247-252C-4B5F-990E-F8859CC9B850}" srcOrd="5" destOrd="0" presId="urn:microsoft.com/office/officeart/2005/8/layout/vList2"/>
    <dgm:cxn modelId="{FF61E51E-1977-4756-9F77-E79B5E39F294}" type="presParOf" srcId="{9CBF9A63-7C48-45B3-947E-2B489D111523}" destId="{B0397BD3-6D54-42BD-B5CE-137A6A4AE33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C26E569-7864-48FD-890D-247DFCC886D0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87AC1B23-6A6D-4206-9303-BA29C8A702B0}">
      <dgm:prSet custT="1"/>
      <dgm:spPr/>
      <dgm:t>
        <a:bodyPr/>
        <a:lstStyle/>
        <a:p>
          <a:pPr rtl="0"/>
          <a:r>
            <a:rPr lang="pl-PL" sz="1800" dirty="0" smtClean="0">
              <a:solidFill>
                <a:srgbClr val="7030A0"/>
              </a:solidFill>
            </a:rPr>
            <a:t>Organizacja konkursu „Tworzymy kulturę szacunku</a:t>
          </a:r>
          <a:br>
            <a:rPr lang="pl-PL" sz="1800" dirty="0" smtClean="0">
              <a:solidFill>
                <a:srgbClr val="7030A0"/>
              </a:solidFill>
            </a:rPr>
          </a:br>
          <a:r>
            <a:rPr lang="pl-PL" sz="1800" dirty="0" smtClean="0">
              <a:solidFill>
                <a:srgbClr val="7030A0"/>
              </a:solidFill>
            </a:rPr>
            <a:t>w sieci” </a:t>
          </a:r>
        </a:p>
        <a:p>
          <a:pPr rtl="0"/>
          <a:endParaRPr lang="pl-PL" sz="1800" dirty="0"/>
        </a:p>
      </dgm:t>
    </dgm:pt>
    <dgm:pt modelId="{2FFAD739-C703-4909-9CC4-C0FB316B6365}" type="parTrans" cxnId="{46289200-E5F4-4AEF-AB97-9B05B0706F74}">
      <dgm:prSet/>
      <dgm:spPr/>
      <dgm:t>
        <a:bodyPr/>
        <a:lstStyle/>
        <a:p>
          <a:endParaRPr lang="pl-PL"/>
        </a:p>
      </dgm:t>
    </dgm:pt>
    <dgm:pt modelId="{08FC648F-E311-4A1F-B4C2-DBBC8DAAD038}" type="sibTrans" cxnId="{46289200-E5F4-4AEF-AB97-9B05B0706F74}">
      <dgm:prSet/>
      <dgm:spPr/>
      <dgm:t>
        <a:bodyPr/>
        <a:lstStyle/>
        <a:p>
          <a:endParaRPr lang="pl-PL"/>
        </a:p>
      </dgm:t>
    </dgm:pt>
    <dgm:pt modelId="{41A0DB46-9F2D-41E8-A304-2950C8EAE685}">
      <dgm:prSet custT="1"/>
      <dgm:spPr/>
      <dgm:t>
        <a:bodyPr/>
        <a:lstStyle/>
        <a:p>
          <a:pPr rtl="0"/>
          <a:r>
            <a:rPr lang="pl-PL" sz="1800" dirty="0" smtClean="0">
              <a:solidFill>
                <a:srgbClr val="7030A0"/>
              </a:solidFill>
            </a:rPr>
            <a:t>Lekcje</a:t>
          </a:r>
          <a:br>
            <a:rPr lang="pl-PL" sz="1800" dirty="0" smtClean="0">
              <a:solidFill>
                <a:srgbClr val="7030A0"/>
              </a:solidFill>
            </a:rPr>
          </a:br>
          <a:r>
            <a:rPr lang="pl-PL" sz="1800" dirty="0" smtClean="0">
              <a:solidFill>
                <a:srgbClr val="7030A0"/>
              </a:solidFill>
            </a:rPr>
            <a:t>o bezpieczeństwie w cyberprzestrzeni</a:t>
          </a:r>
          <a:endParaRPr lang="pl-PL" sz="1800" dirty="0">
            <a:solidFill>
              <a:srgbClr val="7030A0"/>
            </a:solidFill>
          </a:endParaRPr>
        </a:p>
      </dgm:t>
    </dgm:pt>
    <dgm:pt modelId="{1F5AC2FB-8654-4ABA-A704-D5D3C50208BA}" type="parTrans" cxnId="{4E8D0F3A-20D4-49DB-AC91-8B8FE6323EE3}">
      <dgm:prSet/>
      <dgm:spPr/>
      <dgm:t>
        <a:bodyPr/>
        <a:lstStyle/>
        <a:p>
          <a:endParaRPr lang="pl-PL"/>
        </a:p>
      </dgm:t>
    </dgm:pt>
    <dgm:pt modelId="{94C0541B-1F0D-4296-92B2-6D6B8B65A5EB}" type="sibTrans" cxnId="{4E8D0F3A-20D4-49DB-AC91-8B8FE6323EE3}">
      <dgm:prSet/>
      <dgm:spPr/>
      <dgm:t>
        <a:bodyPr/>
        <a:lstStyle/>
        <a:p>
          <a:endParaRPr lang="pl-PL"/>
        </a:p>
      </dgm:t>
    </dgm:pt>
    <dgm:pt modelId="{AA4AE4DC-B5BF-41C4-B869-8C7AEED11239}">
      <dgm:prSet custT="1"/>
      <dgm:spPr/>
      <dgm:t>
        <a:bodyPr/>
        <a:lstStyle/>
        <a:p>
          <a:pPr rtl="0"/>
          <a:r>
            <a:rPr lang="pl-PL" sz="1600" dirty="0" smtClean="0">
              <a:solidFill>
                <a:srgbClr val="7030A0"/>
              </a:solidFill>
            </a:rPr>
            <a:t>Przygotowanie dla rodziców informacji</a:t>
          </a:r>
          <a:br>
            <a:rPr lang="pl-PL" sz="1600" dirty="0" smtClean="0">
              <a:solidFill>
                <a:srgbClr val="7030A0"/>
              </a:solidFill>
            </a:rPr>
          </a:br>
          <a:r>
            <a:rPr lang="pl-PL" sz="1600" dirty="0" smtClean="0">
              <a:solidFill>
                <a:srgbClr val="7030A0"/>
              </a:solidFill>
            </a:rPr>
            <a:t>o </a:t>
          </a:r>
          <a:r>
            <a:rPr lang="pl-PL" sz="1600" dirty="0" err="1" smtClean="0">
              <a:solidFill>
                <a:srgbClr val="7030A0"/>
              </a:solidFill>
            </a:rPr>
            <a:t>cyberprzemocy</a:t>
          </a:r>
          <a:r>
            <a:rPr lang="pl-PL" sz="1600" dirty="0" smtClean="0">
              <a:solidFill>
                <a:srgbClr val="7030A0"/>
              </a:solidFill>
            </a:rPr>
            <a:t/>
          </a:r>
          <a:br>
            <a:rPr lang="pl-PL" sz="1600" dirty="0" smtClean="0">
              <a:solidFill>
                <a:srgbClr val="7030A0"/>
              </a:solidFill>
            </a:rPr>
          </a:br>
          <a:r>
            <a:rPr lang="pl-PL" sz="1600" dirty="0" smtClean="0">
              <a:solidFill>
                <a:srgbClr val="7030A0"/>
              </a:solidFill>
            </a:rPr>
            <a:t>i opublikowanie ich na stronie www naszej szkoły.</a:t>
          </a:r>
        </a:p>
      </dgm:t>
    </dgm:pt>
    <dgm:pt modelId="{5A09C04A-6892-441C-BDA0-0BAB27765375}" type="parTrans" cxnId="{68040B74-1C77-43FD-8B2F-0F4D6B422F11}">
      <dgm:prSet/>
      <dgm:spPr/>
      <dgm:t>
        <a:bodyPr/>
        <a:lstStyle/>
        <a:p>
          <a:endParaRPr lang="pl-PL"/>
        </a:p>
      </dgm:t>
    </dgm:pt>
    <dgm:pt modelId="{7C65A135-1144-40F1-B282-EB853B58AD22}" type="sibTrans" cxnId="{68040B74-1C77-43FD-8B2F-0F4D6B422F11}">
      <dgm:prSet/>
      <dgm:spPr/>
      <dgm:t>
        <a:bodyPr/>
        <a:lstStyle/>
        <a:p>
          <a:endParaRPr lang="pl-PL"/>
        </a:p>
      </dgm:t>
    </dgm:pt>
    <dgm:pt modelId="{533BEC79-5215-416F-AF91-C3D5FA1F6977}" type="pres">
      <dgm:prSet presAssocID="{8C26E569-7864-48FD-890D-247DFCC886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2FB88D4-423E-432F-8936-1E30E0157598}" type="pres">
      <dgm:prSet presAssocID="{87AC1B23-6A6D-4206-9303-BA29C8A702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78C2C7-3673-4D12-B3C7-8F224CE761CA}" type="pres">
      <dgm:prSet presAssocID="{08FC648F-E311-4A1F-B4C2-DBBC8DAAD038}" presName="sibTrans" presStyleLbl="sibTrans2D1" presStyleIdx="0" presStyleCnt="3"/>
      <dgm:spPr/>
      <dgm:t>
        <a:bodyPr/>
        <a:lstStyle/>
        <a:p>
          <a:endParaRPr lang="pl-PL"/>
        </a:p>
      </dgm:t>
    </dgm:pt>
    <dgm:pt modelId="{193F8F25-3233-468A-BB9F-7737EC88A062}" type="pres">
      <dgm:prSet presAssocID="{08FC648F-E311-4A1F-B4C2-DBBC8DAAD038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D565B7EE-00FB-494B-8CD2-C3E47BEB6FDE}" type="pres">
      <dgm:prSet presAssocID="{41A0DB46-9F2D-41E8-A304-2950C8EAE68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2F4CD3-E1CE-4FA7-8707-F3D6875E36EC}" type="pres">
      <dgm:prSet presAssocID="{94C0541B-1F0D-4296-92B2-6D6B8B65A5EB}" presName="sibTrans" presStyleLbl="sibTrans2D1" presStyleIdx="1" presStyleCnt="3"/>
      <dgm:spPr/>
      <dgm:t>
        <a:bodyPr/>
        <a:lstStyle/>
        <a:p>
          <a:endParaRPr lang="pl-PL"/>
        </a:p>
      </dgm:t>
    </dgm:pt>
    <dgm:pt modelId="{D16DD4E9-D6FF-4654-B80D-05ECB4F2BA95}" type="pres">
      <dgm:prSet presAssocID="{94C0541B-1F0D-4296-92B2-6D6B8B65A5EB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BBD77BC1-CB08-4A32-A343-AFC5C5024533}" type="pres">
      <dgm:prSet presAssocID="{AA4AE4DC-B5BF-41C4-B869-8C7AEED112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848419-36BC-4B5E-A82C-53299E54F6D4}" type="pres">
      <dgm:prSet presAssocID="{7C65A135-1144-40F1-B282-EB853B58AD22}" presName="sibTrans" presStyleLbl="sibTrans2D1" presStyleIdx="2" presStyleCnt="3"/>
      <dgm:spPr/>
      <dgm:t>
        <a:bodyPr/>
        <a:lstStyle/>
        <a:p>
          <a:endParaRPr lang="pl-PL"/>
        </a:p>
      </dgm:t>
    </dgm:pt>
    <dgm:pt modelId="{F8B3E40B-A1EF-4388-9237-6FEBA1F12677}" type="pres">
      <dgm:prSet presAssocID="{7C65A135-1144-40F1-B282-EB853B58AD22}" presName="connectorText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8B3F09E6-728D-4CF8-9908-3552B9C3CD12}" type="presOf" srcId="{08FC648F-E311-4A1F-B4C2-DBBC8DAAD038}" destId="{193F8F25-3233-468A-BB9F-7737EC88A062}" srcOrd="1" destOrd="0" presId="urn:microsoft.com/office/officeart/2005/8/layout/cycle2"/>
    <dgm:cxn modelId="{9644952E-1C04-4904-812C-F95F17CFCE61}" type="presOf" srcId="{41A0DB46-9F2D-41E8-A304-2950C8EAE685}" destId="{D565B7EE-00FB-494B-8CD2-C3E47BEB6FDE}" srcOrd="0" destOrd="0" presId="urn:microsoft.com/office/officeart/2005/8/layout/cycle2"/>
    <dgm:cxn modelId="{68040B74-1C77-43FD-8B2F-0F4D6B422F11}" srcId="{8C26E569-7864-48FD-890D-247DFCC886D0}" destId="{AA4AE4DC-B5BF-41C4-B869-8C7AEED11239}" srcOrd="2" destOrd="0" parTransId="{5A09C04A-6892-441C-BDA0-0BAB27765375}" sibTransId="{7C65A135-1144-40F1-B282-EB853B58AD22}"/>
    <dgm:cxn modelId="{4E8D0F3A-20D4-49DB-AC91-8B8FE6323EE3}" srcId="{8C26E569-7864-48FD-890D-247DFCC886D0}" destId="{41A0DB46-9F2D-41E8-A304-2950C8EAE685}" srcOrd="1" destOrd="0" parTransId="{1F5AC2FB-8654-4ABA-A704-D5D3C50208BA}" sibTransId="{94C0541B-1F0D-4296-92B2-6D6B8B65A5EB}"/>
    <dgm:cxn modelId="{5AF9396E-46DD-4DB5-80FD-8B16C75CC15D}" type="presOf" srcId="{94C0541B-1F0D-4296-92B2-6D6B8B65A5EB}" destId="{502F4CD3-E1CE-4FA7-8707-F3D6875E36EC}" srcOrd="0" destOrd="0" presId="urn:microsoft.com/office/officeart/2005/8/layout/cycle2"/>
    <dgm:cxn modelId="{CC2656CA-54EA-4412-A223-409B5C19EDF7}" type="presOf" srcId="{AA4AE4DC-B5BF-41C4-B869-8C7AEED11239}" destId="{BBD77BC1-CB08-4A32-A343-AFC5C5024533}" srcOrd="0" destOrd="0" presId="urn:microsoft.com/office/officeart/2005/8/layout/cycle2"/>
    <dgm:cxn modelId="{1C0CA396-B1A0-41E1-B071-C0652C5A9316}" type="presOf" srcId="{08FC648F-E311-4A1F-B4C2-DBBC8DAAD038}" destId="{6678C2C7-3673-4D12-B3C7-8F224CE761CA}" srcOrd="0" destOrd="0" presId="urn:microsoft.com/office/officeart/2005/8/layout/cycle2"/>
    <dgm:cxn modelId="{BC8300DC-E77F-4444-B49A-D67F42187F4F}" type="presOf" srcId="{7C65A135-1144-40F1-B282-EB853B58AD22}" destId="{F8B3E40B-A1EF-4388-9237-6FEBA1F12677}" srcOrd="1" destOrd="0" presId="urn:microsoft.com/office/officeart/2005/8/layout/cycle2"/>
    <dgm:cxn modelId="{7B36423E-65F2-417F-B8FC-1CB116184D3A}" type="presOf" srcId="{87AC1B23-6A6D-4206-9303-BA29C8A702B0}" destId="{02FB88D4-423E-432F-8936-1E30E0157598}" srcOrd="0" destOrd="0" presId="urn:microsoft.com/office/officeart/2005/8/layout/cycle2"/>
    <dgm:cxn modelId="{244A055C-BCDD-440B-8FD1-DE5213454D83}" type="presOf" srcId="{8C26E569-7864-48FD-890D-247DFCC886D0}" destId="{533BEC79-5215-416F-AF91-C3D5FA1F6977}" srcOrd="0" destOrd="0" presId="urn:microsoft.com/office/officeart/2005/8/layout/cycle2"/>
    <dgm:cxn modelId="{252049C1-B198-467C-808E-869B702B2DC6}" type="presOf" srcId="{7C65A135-1144-40F1-B282-EB853B58AD22}" destId="{D9848419-36BC-4B5E-A82C-53299E54F6D4}" srcOrd="0" destOrd="0" presId="urn:microsoft.com/office/officeart/2005/8/layout/cycle2"/>
    <dgm:cxn modelId="{30CEB089-6FC6-48B9-9009-E8474E2E95D1}" type="presOf" srcId="{94C0541B-1F0D-4296-92B2-6D6B8B65A5EB}" destId="{D16DD4E9-D6FF-4654-B80D-05ECB4F2BA95}" srcOrd="1" destOrd="0" presId="urn:microsoft.com/office/officeart/2005/8/layout/cycle2"/>
    <dgm:cxn modelId="{46289200-E5F4-4AEF-AB97-9B05B0706F74}" srcId="{8C26E569-7864-48FD-890D-247DFCC886D0}" destId="{87AC1B23-6A6D-4206-9303-BA29C8A702B0}" srcOrd="0" destOrd="0" parTransId="{2FFAD739-C703-4909-9CC4-C0FB316B6365}" sibTransId="{08FC648F-E311-4A1F-B4C2-DBBC8DAAD038}"/>
    <dgm:cxn modelId="{D80C747A-35C7-4B1B-B489-D816D2699169}" type="presParOf" srcId="{533BEC79-5215-416F-AF91-C3D5FA1F6977}" destId="{02FB88D4-423E-432F-8936-1E30E0157598}" srcOrd="0" destOrd="0" presId="urn:microsoft.com/office/officeart/2005/8/layout/cycle2"/>
    <dgm:cxn modelId="{5883AABD-7C5B-43F5-991A-7D2323291880}" type="presParOf" srcId="{533BEC79-5215-416F-AF91-C3D5FA1F6977}" destId="{6678C2C7-3673-4D12-B3C7-8F224CE761CA}" srcOrd="1" destOrd="0" presId="urn:microsoft.com/office/officeart/2005/8/layout/cycle2"/>
    <dgm:cxn modelId="{170E4768-8C58-42E1-AA89-52773CE16A3B}" type="presParOf" srcId="{6678C2C7-3673-4D12-B3C7-8F224CE761CA}" destId="{193F8F25-3233-468A-BB9F-7737EC88A062}" srcOrd="0" destOrd="0" presId="urn:microsoft.com/office/officeart/2005/8/layout/cycle2"/>
    <dgm:cxn modelId="{C19F35F6-8FC1-47CA-8C4E-AFEFD41315C5}" type="presParOf" srcId="{533BEC79-5215-416F-AF91-C3D5FA1F6977}" destId="{D565B7EE-00FB-494B-8CD2-C3E47BEB6FDE}" srcOrd="2" destOrd="0" presId="urn:microsoft.com/office/officeart/2005/8/layout/cycle2"/>
    <dgm:cxn modelId="{03EA2BA5-64DF-4451-89A4-AB98C5394B0B}" type="presParOf" srcId="{533BEC79-5215-416F-AF91-C3D5FA1F6977}" destId="{502F4CD3-E1CE-4FA7-8707-F3D6875E36EC}" srcOrd="3" destOrd="0" presId="urn:microsoft.com/office/officeart/2005/8/layout/cycle2"/>
    <dgm:cxn modelId="{DAE3363D-5773-460A-AECB-BE22BD5A34FD}" type="presParOf" srcId="{502F4CD3-E1CE-4FA7-8707-F3D6875E36EC}" destId="{D16DD4E9-D6FF-4654-B80D-05ECB4F2BA95}" srcOrd="0" destOrd="0" presId="urn:microsoft.com/office/officeart/2005/8/layout/cycle2"/>
    <dgm:cxn modelId="{2FE20B5D-7DD9-486B-AB1D-F6893D0E39B1}" type="presParOf" srcId="{533BEC79-5215-416F-AF91-C3D5FA1F6977}" destId="{BBD77BC1-CB08-4A32-A343-AFC5C5024533}" srcOrd="4" destOrd="0" presId="urn:microsoft.com/office/officeart/2005/8/layout/cycle2"/>
    <dgm:cxn modelId="{18332CD1-6C77-4739-92DE-8BD3FFF89E53}" type="presParOf" srcId="{533BEC79-5215-416F-AF91-C3D5FA1F6977}" destId="{D9848419-36BC-4B5E-A82C-53299E54F6D4}" srcOrd="5" destOrd="0" presId="urn:microsoft.com/office/officeart/2005/8/layout/cycle2"/>
    <dgm:cxn modelId="{B269857C-5F17-450B-A611-EF2BC51BB891}" type="presParOf" srcId="{D9848419-36BC-4B5E-A82C-53299E54F6D4}" destId="{F8B3E40B-A1EF-4388-9237-6FEBA1F1267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D8AC647-301A-4CD3-83A6-090950BF137B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FDEA5B1-C938-46E6-B418-870F3944CFA6}">
      <dgm:prSet custT="1"/>
      <dgm:spPr/>
      <dgm:t>
        <a:bodyPr/>
        <a:lstStyle/>
        <a:p>
          <a:pPr rtl="0"/>
          <a:r>
            <a:rPr lang="pl-PL" sz="1400" dirty="0" smtClean="0">
              <a:solidFill>
                <a:srgbClr val="7030A0"/>
              </a:solidFill>
            </a:rPr>
            <a:t>Organizowanie </a:t>
          </a:r>
          <a:r>
            <a:rPr lang="pl-PL" sz="1600" dirty="0" smtClean="0">
              <a:solidFill>
                <a:srgbClr val="7030A0"/>
              </a:solidFill>
            </a:rPr>
            <a:t>zajęć dotyczących zdrowego żywienia.</a:t>
          </a:r>
          <a:endParaRPr lang="pl-PL" sz="1600" dirty="0">
            <a:solidFill>
              <a:srgbClr val="7030A0"/>
            </a:solidFill>
          </a:endParaRPr>
        </a:p>
      </dgm:t>
    </dgm:pt>
    <dgm:pt modelId="{672ED70C-74B7-4044-8439-80D329FB2A18}" type="parTrans" cxnId="{8EF56094-CA31-4680-BBD5-254C5E0B3B1E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B934DD19-12E6-4B47-86C2-E7664B7D6299}" type="sibTrans" cxnId="{8EF56094-CA31-4680-BBD5-254C5E0B3B1E}">
      <dgm:prSet custT="1"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43B3E54C-78A8-4455-A44D-AEAC74913ECE}">
      <dgm:prSet custT="1"/>
      <dgm:spPr/>
      <dgm:t>
        <a:bodyPr/>
        <a:lstStyle/>
        <a:p>
          <a:pPr rtl="0"/>
          <a:r>
            <a:rPr lang="pl-PL" sz="1600" smtClean="0">
              <a:solidFill>
                <a:srgbClr val="7030A0"/>
              </a:solidFill>
            </a:rPr>
            <a:t>Szkoła Promująca Zdrowie</a:t>
          </a:r>
          <a:endParaRPr lang="pl-PL" sz="1600">
            <a:solidFill>
              <a:srgbClr val="7030A0"/>
            </a:solidFill>
          </a:endParaRPr>
        </a:p>
      </dgm:t>
    </dgm:pt>
    <dgm:pt modelId="{F4BC8A05-1553-4069-B350-A9479A3F9856}" type="parTrans" cxnId="{9FED5B3D-DCF5-4049-99DB-52732042CBAF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32436D8F-4262-458F-9516-88A7E75B7C83}" type="sibTrans" cxnId="{9FED5B3D-DCF5-4049-99DB-52732042CBAF}">
      <dgm:prSet custT="1"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4345B091-4D41-40AB-AAA1-50B9CC2A5275}">
      <dgm:prSet custT="1"/>
      <dgm:spPr/>
      <dgm:t>
        <a:bodyPr/>
        <a:lstStyle/>
        <a:p>
          <a:pPr rtl="0"/>
          <a:r>
            <a:rPr lang="pl-PL" sz="1600" smtClean="0">
              <a:solidFill>
                <a:srgbClr val="7030A0"/>
              </a:solidFill>
            </a:rPr>
            <a:t>Konkurs szkolny „Wiem, co jem” na wykonanie plakatu o danych produktach.</a:t>
          </a:r>
          <a:endParaRPr lang="pl-PL" sz="1600">
            <a:solidFill>
              <a:srgbClr val="7030A0"/>
            </a:solidFill>
          </a:endParaRPr>
        </a:p>
      </dgm:t>
    </dgm:pt>
    <dgm:pt modelId="{D789DDAB-613B-42FB-B6A1-3DDEC5C54420}" type="parTrans" cxnId="{9B43FA8B-4CE3-475F-9D42-909FC0688090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8CD32E10-AFA4-4F98-93FC-BCFB3217E7D2}" type="sibTrans" cxnId="{9B43FA8B-4CE3-475F-9D42-909FC0688090}">
      <dgm:prSet custT="1"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AADBAA3B-943B-4DD0-9D52-077E36AF66E0}">
      <dgm:prSet custT="1"/>
      <dgm:spPr/>
      <dgm:t>
        <a:bodyPr/>
        <a:lstStyle/>
        <a:p>
          <a:pPr rtl="0"/>
          <a:r>
            <a:rPr lang="pl-PL" sz="1600" smtClean="0">
              <a:solidFill>
                <a:srgbClr val="7030A0"/>
              </a:solidFill>
            </a:rPr>
            <a:t>Konkurs kanapkowy „Śniadanie daje moc”.</a:t>
          </a:r>
          <a:endParaRPr lang="pl-PL" sz="1600">
            <a:solidFill>
              <a:srgbClr val="7030A0"/>
            </a:solidFill>
          </a:endParaRPr>
        </a:p>
      </dgm:t>
    </dgm:pt>
    <dgm:pt modelId="{160FCAD9-056C-427C-BF1B-9B2D16212772}" type="parTrans" cxnId="{195A1E6B-D567-4505-AAD1-574FDC243E93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246AF655-73E1-4939-8CD9-1E3024B6EDF0}" type="sibTrans" cxnId="{195A1E6B-D567-4505-AAD1-574FDC243E93}">
      <dgm:prSet custT="1"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76F3497D-EF26-4B98-8E8C-940971A50956}">
      <dgm:prSet custT="1"/>
      <dgm:spPr/>
      <dgm:t>
        <a:bodyPr/>
        <a:lstStyle/>
        <a:p>
          <a:pPr rtl="0"/>
          <a:r>
            <a:rPr lang="pl-PL" sz="1600" dirty="0" smtClean="0">
              <a:solidFill>
                <a:srgbClr val="7030A0"/>
              </a:solidFill>
            </a:rPr>
            <a:t>Organizacja Tygodnia Warzyw</a:t>
          </a:r>
          <a:br>
            <a:rPr lang="pl-PL" sz="1600" dirty="0" smtClean="0">
              <a:solidFill>
                <a:srgbClr val="7030A0"/>
              </a:solidFill>
            </a:rPr>
          </a:br>
          <a:r>
            <a:rPr lang="pl-PL" sz="1600" dirty="0" smtClean="0">
              <a:solidFill>
                <a:srgbClr val="7030A0"/>
              </a:solidFill>
            </a:rPr>
            <a:t>i Owoców.</a:t>
          </a:r>
          <a:endParaRPr lang="pl-PL" sz="1600" dirty="0">
            <a:solidFill>
              <a:srgbClr val="7030A0"/>
            </a:solidFill>
          </a:endParaRPr>
        </a:p>
      </dgm:t>
    </dgm:pt>
    <dgm:pt modelId="{9CE2D811-1350-4E1F-BD09-0E705BD0650C}" type="parTrans" cxnId="{E6A57E1F-5971-4CD7-8A29-F10DEAE2D1AF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6919B096-1ABD-4C92-9A8A-BAF3579ED8F2}" type="sibTrans" cxnId="{E6A57E1F-5971-4CD7-8A29-F10DEAE2D1AF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9883F523-0B1F-4D93-9D08-DB66E31B6CBC}" type="pres">
      <dgm:prSet presAssocID="{7D8AC647-301A-4CD3-83A6-090950BF13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7DE3EA9-3886-4726-89FF-C7EE7074C2E7}" type="pres">
      <dgm:prSet presAssocID="{4FDEA5B1-C938-46E6-B418-870F3944CF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FE4CFE-2A43-4A1A-8689-9693C6D1F991}" type="pres">
      <dgm:prSet presAssocID="{B934DD19-12E6-4B47-86C2-E7664B7D6299}" presName="sibTrans" presStyleLbl="sibTrans2D1" presStyleIdx="0" presStyleCnt="4"/>
      <dgm:spPr/>
      <dgm:t>
        <a:bodyPr/>
        <a:lstStyle/>
        <a:p>
          <a:endParaRPr lang="pl-PL"/>
        </a:p>
      </dgm:t>
    </dgm:pt>
    <dgm:pt modelId="{641AAF56-1922-4A0C-89F8-75502C033AB4}" type="pres">
      <dgm:prSet presAssocID="{B934DD19-12E6-4B47-86C2-E7664B7D6299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95FCB215-337E-4C44-93C8-28E679C5DBBC}" type="pres">
      <dgm:prSet presAssocID="{43B3E54C-78A8-4455-A44D-AEAC74913E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5C2053-9E0A-4179-9A09-752BD91A93C6}" type="pres">
      <dgm:prSet presAssocID="{32436D8F-4262-458F-9516-88A7E75B7C83}" presName="sibTrans" presStyleLbl="sibTrans2D1" presStyleIdx="1" presStyleCnt="4"/>
      <dgm:spPr/>
      <dgm:t>
        <a:bodyPr/>
        <a:lstStyle/>
        <a:p>
          <a:endParaRPr lang="pl-PL"/>
        </a:p>
      </dgm:t>
    </dgm:pt>
    <dgm:pt modelId="{B95F0B9C-CDCE-42B5-B5EE-CBF4EDDFAE33}" type="pres">
      <dgm:prSet presAssocID="{32436D8F-4262-458F-9516-88A7E75B7C83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5A8D0506-B9ED-4C00-9127-1B922486E93E}" type="pres">
      <dgm:prSet presAssocID="{4345B091-4D41-40AB-AAA1-50B9CC2A527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AA546F-CA43-4260-835D-E23DFD68008A}" type="pres">
      <dgm:prSet presAssocID="{8CD32E10-AFA4-4F98-93FC-BCFB3217E7D2}" presName="sibTrans" presStyleLbl="sibTrans2D1" presStyleIdx="2" presStyleCnt="4"/>
      <dgm:spPr/>
      <dgm:t>
        <a:bodyPr/>
        <a:lstStyle/>
        <a:p>
          <a:endParaRPr lang="pl-PL"/>
        </a:p>
      </dgm:t>
    </dgm:pt>
    <dgm:pt modelId="{AC59393E-B886-4C2A-A53E-8C367B181C20}" type="pres">
      <dgm:prSet presAssocID="{8CD32E10-AFA4-4F98-93FC-BCFB3217E7D2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2382F256-0107-470C-B534-0EE6DBCDF04F}" type="pres">
      <dgm:prSet presAssocID="{AADBAA3B-943B-4DD0-9D52-077E36AF66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93F84F-6101-43FD-B576-2D3837240414}" type="pres">
      <dgm:prSet presAssocID="{246AF655-73E1-4939-8CD9-1E3024B6EDF0}" presName="sibTrans" presStyleLbl="sibTrans2D1" presStyleIdx="3" presStyleCnt="4"/>
      <dgm:spPr/>
      <dgm:t>
        <a:bodyPr/>
        <a:lstStyle/>
        <a:p>
          <a:endParaRPr lang="pl-PL"/>
        </a:p>
      </dgm:t>
    </dgm:pt>
    <dgm:pt modelId="{3F2C2856-52E3-4202-99F1-C3998AC226A7}" type="pres">
      <dgm:prSet presAssocID="{246AF655-73E1-4939-8CD9-1E3024B6EDF0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21775413-DB6F-42FF-A484-1FFB72EC63E8}" type="pres">
      <dgm:prSet presAssocID="{76F3497D-EF26-4B98-8E8C-940971A509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943BA90-F3BB-4144-83BB-BB1F2C34D6F3}" type="presOf" srcId="{76F3497D-EF26-4B98-8E8C-940971A50956}" destId="{21775413-DB6F-42FF-A484-1FFB72EC63E8}" srcOrd="0" destOrd="0" presId="urn:microsoft.com/office/officeart/2005/8/layout/process1"/>
    <dgm:cxn modelId="{8EF56094-CA31-4680-BBD5-254C5E0B3B1E}" srcId="{7D8AC647-301A-4CD3-83A6-090950BF137B}" destId="{4FDEA5B1-C938-46E6-B418-870F3944CFA6}" srcOrd="0" destOrd="0" parTransId="{672ED70C-74B7-4044-8439-80D329FB2A18}" sibTransId="{B934DD19-12E6-4B47-86C2-E7664B7D6299}"/>
    <dgm:cxn modelId="{F3269F70-69EE-46DB-ABC3-FFDB60916E24}" type="presOf" srcId="{7D8AC647-301A-4CD3-83A6-090950BF137B}" destId="{9883F523-0B1F-4D93-9D08-DB66E31B6CBC}" srcOrd="0" destOrd="0" presId="urn:microsoft.com/office/officeart/2005/8/layout/process1"/>
    <dgm:cxn modelId="{10885377-D544-4945-AEE8-0DA52E3E7D34}" type="presOf" srcId="{246AF655-73E1-4939-8CD9-1E3024B6EDF0}" destId="{E793F84F-6101-43FD-B576-2D3837240414}" srcOrd="0" destOrd="0" presId="urn:microsoft.com/office/officeart/2005/8/layout/process1"/>
    <dgm:cxn modelId="{1FC3C2FB-B2A0-40C0-9977-73C0A4E050AD}" type="presOf" srcId="{B934DD19-12E6-4B47-86C2-E7664B7D6299}" destId="{641AAF56-1922-4A0C-89F8-75502C033AB4}" srcOrd="1" destOrd="0" presId="urn:microsoft.com/office/officeart/2005/8/layout/process1"/>
    <dgm:cxn modelId="{195A1E6B-D567-4505-AAD1-574FDC243E93}" srcId="{7D8AC647-301A-4CD3-83A6-090950BF137B}" destId="{AADBAA3B-943B-4DD0-9D52-077E36AF66E0}" srcOrd="3" destOrd="0" parTransId="{160FCAD9-056C-427C-BF1B-9B2D16212772}" sibTransId="{246AF655-73E1-4939-8CD9-1E3024B6EDF0}"/>
    <dgm:cxn modelId="{433413E7-D96E-4304-A6E4-80E41B82E2BB}" type="presOf" srcId="{32436D8F-4262-458F-9516-88A7E75B7C83}" destId="{B95F0B9C-CDCE-42B5-B5EE-CBF4EDDFAE33}" srcOrd="1" destOrd="0" presId="urn:microsoft.com/office/officeart/2005/8/layout/process1"/>
    <dgm:cxn modelId="{9B43FA8B-4CE3-475F-9D42-909FC0688090}" srcId="{7D8AC647-301A-4CD3-83A6-090950BF137B}" destId="{4345B091-4D41-40AB-AAA1-50B9CC2A5275}" srcOrd="2" destOrd="0" parTransId="{D789DDAB-613B-42FB-B6A1-3DDEC5C54420}" sibTransId="{8CD32E10-AFA4-4F98-93FC-BCFB3217E7D2}"/>
    <dgm:cxn modelId="{52E94F4B-B728-479F-B444-E1CE7B6B1A0D}" type="presOf" srcId="{8CD32E10-AFA4-4F98-93FC-BCFB3217E7D2}" destId="{AC59393E-B886-4C2A-A53E-8C367B181C20}" srcOrd="1" destOrd="0" presId="urn:microsoft.com/office/officeart/2005/8/layout/process1"/>
    <dgm:cxn modelId="{E23DE287-D2BA-4CB2-8DF9-6979772FAA68}" type="presOf" srcId="{246AF655-73E1-4939-8CD9-1E3024B6EDF0}" destId="{3F2C2856-52E3-4202-99F1-C3998AC226A7}" srcOrd="1" destOrd="0" presId="urn:microsoft.com/office/officeart/2005/8/layout/process1"/>
    <dgm:cxn modelId="{AA3DC014-FEE6-4FDA-8E13-67086F22FA21}" type="presOf" srcId="{4FDEA5B1-C938-46E6-B418-870F3944CFA6}" destId="{87DE3EA9-3886-4726-89FF-C7EE7074C2E7}" srcOrd="0" destOrd="0" presId="urn:microsoft.com/office/officeart/2005/8/layout/process1"/>
    <dgm:cxn modelId="{B6859453-1A4E-4CD4-B4C7-DAEC843890AA}" type="presOf" srcId="{32436D8F-4262-458F-9516-88A7E75B7C83}" destId="{375C2053-9E0A-4179-9A09-752BD91A93C6}" srcOrd="0" destOrd="0" presId="urn:microsoft.com/office/officeart/2005/8/layout/process1"/>
    <dgm:cxn modelId="{952570A3-5195-4726-996D-E1CAE18DD0CF}" type="presOf" srcId="{43B3E54C-78A8-4455-A44D-AEAC74913ECE}" destId="{95FCB215-337E-4C44-93C8-28E679C5DBBC}" srcOrd="0" destOrd="0" presId="urn:microsoft.com/office/officeart/2005/8/layout/process1"/>
    <dgm:cxn modelId="{E6A57E1F-5971-4CD7-8A29-F10DEAE2D1AF}" srcId="{7D8AC647-301A-4CD3-83A6-090950BF137B}" destId="{76F3497D-EF26-4B98-8E8C-940971A50956}" srcOrd="4" destOrd="0" parTransId="{9CE2D811-1350-4E1F-BD09-0E705BD0650C}" sibTransId="{6919B096-1ABD-4C92-9A8A-BAF3579ED8F2}"/>
    <dgm:cxn modelId="{76E0BB49-6570-4C3D-980A-0022BAE59206}" type="presOf" srcId="{4345B091-4D41-40AB-AAA1-50B9CC2A5275}" destId="{5A8D0506-B9ED-4C00-9127-1B922486E93E}" srcOrd="0" destOrd="0" presId="urn:microsoft.com/office/officeart/2005/8/layout/process1"/>
    <dgm:cxn modelId="{9FED5B3D-DCF5-4049-99DB-52732042CBAF}" srcId="{7D8AC647-301A-4CD3-83A6-090950BF137B}" destId="{43B3E54C-78A8-4455-A44D-AEAC74913ECE}" srcOrd="1" destOrd="0" parTransId="{F4BC8A05-1553-4069-B350-A9479A3F9856}" sibTransId="{32436D8F-4262-458F-9516-88A7E75B7C83}"/>
    <dgm:cxn modelId="{8A62194A-473D-447C-B066-45D4DA219DC1}" type="presOf" srcId="{B934DD19-12E6-4B47-86C2-E7664B7D6299}" destId="{1FFE4CFE-2A43-4A1A-8689-9693C6D1F991}" srcOrd="0" destOrd="0" presId="urn:microsoft.com/office/officeart/2005/8/layout/process1"/>
    <dgm:cxn modelId="{A80D6124-DC1C-4D46-A1A9-E1057DDE8BE0}" type="presOf" srcId="{AADBAA3B-943B-4DD0-9D52-077E36AF66E0}" destId="{2382F256-0107-470C-B534-0EE6DBCDF04F}" srcOrd="0" destOrd="0" presId="urn:microsoft.com/office/officeart/2005/8/layout/process1"/>
    <dgm:cxn modelId="{94CC5F0E-D915-46DE-B6F2-F7CC28FFBEC0}" type="presOf" srcId="{8CD32E10-AFA4-4F98-93FC-BCFB3217E7D2}" destId="{08AA546F-CA43-4260-835D-E23DFD68008A}" srcOrd="0" destOrd="0" presId="urn:microsoft.com/office/officeart/2005/8/layout/process1"/>
    <dgm:cxn modelId="{5C90C40D-2816-4943-83AC-3A96FCDD598F}" type="presParOf" srcId="{9883F523-0B1F-4D93-9D08-DB66E31B6CBC}" destId="{87DE3EA9-3886-4726-89FF-C7EE7074C2E7}" srcOrd="0" destOrd="0" presId="urn:microsoft.com/office/officeart/2005/8/layout/process1"/>
    <dgm:cxn modelId="{3F92A86C-ED95-4722-9F3C-27A3FAD953A0}" type="presParOf" srcId="{9883F523-0B1F-4D93-9D08-DB66E31B6CBC}" destId="{1FFE4CFE-2A43-4A1A-8689-9693C6D1F991}" srcOrd="1" destOrd="0" presId="urn:microsoft.com/office/officeart/2005/8/layout/process1"/>
    <dgm:cxn modelId="{652C608E-2C02-44FA-923C-2FC752EB9DA0}" type="presParOf" srcId="{1FFE4CFE-2A43-4A1A-8689-9693C6D1F991}" destId="{641AAF56-1922-4A0C-89F8-75502C033AB4}" srcOrd="0" destOrd="0" presId="urn:microsoft.com/office/officeart/2005/8/layout/process1"/>
    <dgm:cxn modelId="{FFF56213-A9AC-4A34-9B14-602192BBFCBA}" type="presParOf" srcId="{9883F523-0B1F-4D93-9D08-DB66E31B6CBC}" destId="{95FCB215-337E-4C44-93C8-28E679C5DBBC}" srcOrd="2" destOrd="0" presId="urn:microsoft.com/office/officeart/2005/8/layout/process1"/>
    <dgm:cxn modelId="{7A3EF07C-695E-4655-A327-A12C5FFCF804}" type="presParOf" srcId="{9883F523-0B1F-4D93-9D08-DB66E31B6CBC}" destId="{375C2053-9E0A-4179-9A09-752BD91A93C6}" srcOrd="3" destOrd="0" presId="urn:microsoft.com/office/officeart/2005/8/layout/process1"/>
    <dgm:cxn modelId="{2D99E826-D0ED-4041-BF78-4049D917C5F3}" type="presParOf" srcId="{375C2053-9E0A-4179-9A09-752BD91A93C6}" destId="{B95F0B9C-CDCE-42B5-B5EE-CBF4EDDFAE33}" srcOrd="0" destOrd="0" presId="urn:microsoft.com/office/officeart/2005/8/layout/process1"/>
    <dgm:cxn modelId="{78887053-105F-49AC-8F5F-DB0869B7C039}" type="presParOf" srcId="{9883F523-0B1F-4D93-9D08-DB66E31B6CBC}" destId="{5A8D0506-B9ED-4C00-9127-1B922486E93E}" srcOrd="4" destOrd="0" presId="urn:microsoft.com/office/officeart/2005/8/layout/process1"/>
    <dgm:cxn modelId="{8B82031E-E4FD-4076-BCA7-11EB2D6B6CED}" type="presParOf" srcId="{9883F523-0B1F-4D93-9D08-DB66E31B6CBC}" destId="{08AA546F-CA43-4260-835D-E23DFD68008A}" srcOrd="5" destOrd="0" presId="urn:microsoft.com/office/officeart/2005/8/layout/process1"/>
    <dgm:cxn modelId="{46DC5B56-0EEE-47CB-91AB-38B3B11EB581}" type="presParOf" srcId="{08AA546F-CA43-4260-835D-E23DFD68008A}" destId="{AC59393E-B886-4C2A-A53E-8C367B181C20}" srcOrd="0" destOrd="0" presId="urn:microsoft.com/office/officeart/2005/8/layout/process1"/>
    <dgm:cxn modelId="{CEB29931-22DE-4A0A-90AF-4C33E9FDFCE8}" type="presParOf" srcId="{9883F523-0B1F-4D93-9D08-DB66E31B6CBC}" destId="{2382F256-0107-470C-B534-0EE6DBCDF04F}" srcOrd="6" destOrd="0" presId="urn:microsoft.com/office/officeart/2005/8/layout/process1"/>
    <dgm:cxn modelId="{C456A6E6-6EF0-4E2D-9D9B-E75654F59143}" type="presParOf" srcId="{9883F523-0B1F-4D93-9D08-DB66E31B6CBC}" destId="{E793F84F-6101-43FD-B576-2D3837240414}" srcOrd="7" destOrd="0" presId="urn:microsoft.com/office/officeart/2005/8/layout/process1"/>
    <dgm:cxn modelId="{31B0DB4D-64E5-4FE1-820F-0231D770C77C}" type="presParOf" srcId="{E793F84F-6101-43FD-B576-2D3837240414}" destId="{3F2C2856-52E3-4202-99F1-C3998AC226A7}" srcOrd="0" destOrd="0" presId="urn:microsoft.com/office/officeart/2005/8/layout/process1"/>
    <dgm:cxn modelId="{BED3CADD-4EC5-4B28-BB71-3A066FD8F5CF}" type="presParOf" srcId="{9883F523-0B1F-4D93-9D08-DB66E31B6CBC}" destId="{21775413-DB6F-42FF-A484-1FFB72EC63E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D8AC647-301A-4CD3-83A6-090950BF137B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FDEA5B1-C938-46E6-B418-870F3944CFA6}">
      <dgm:prSet custT="1"/>
      <dgm:spPr/>
      <dgm:t>
        <a:bodyPr/>
        <a:lstStyle/>
        <a:p>
          <a:pPr rtl="0"/>
          <a:r>
            <a:rPr lang="pl-PL" sz="1600" dirty="0" smtClean="0">
              <a:solidFill>
                <a:srgbClr val="7030A0"/>
              </a:solidFill>
            </a:rPr>
            <a:t>Organizujemy</a:t>
          </a:r>
          <a:r>
            <a:rPr lang="pl-PL" sz="1600" baseline="0" dirty="0" smtClean="0">
              <a:solidFill>
                <a:srgbClr val="7030A0"/>
              </a:solidFill>
            </a:rPr>
            <a:t> miejski konkurs „Bezpieczna droga do szkoły”</a:t>
          </a:r>
          <a:endParaRPr lang="pl-PL" sz="1600" dirty="0">
            <a:solidFill>
              <a:srgbClr val="7030A0"/>
            </a:solidFill>
          </a:endParaRPr>
        </a:p>
      </dgm:t>
    </dgm:pt>
    <dgm:pt modelId="{672ED70C-74B7-4044-8439-80D329FB2A18}" type="parTrans" cxnId="{8EF56094-CA31-4680-BBD5-254C5E0B3B1E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B934DD19-12E6-4B47-86C2-E7664B7D6299}" type="sibTrans" cxnId="{8EF56094-CA31-4680-BBD5-254C5E0B3B1E}">
      <dgm:prSet custT="1"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43B3E54C-78A8-4455-A44D-AEAC74913ECE}">
      <dgm:prSet custT="1"/>
      <dgm:spPr/>
      <dgm:t>
        <a:bodyPr/>
        <a:lstStyle/>
        <a:p>
          <a:pPr rtl="0"/>
          <a:r>
            <a:rPr lang="pl-PL" sz="1600" dirty="0" smtClean="0">
              <a:solidFill>
                <a:srgbClr val="7030A0"/>
              </a:solidFill>
            </a:rPr>
            <a:t>Spotykamy się z policją- BEZPIECZNE FERIE</a:t>
          </a:r>
          <a:br>
            <a:rPr lang="pl-PL" sz="1600" dirty="0" smtClean="0">
              <a:solidFill>
                <a:srgbClr val="7030A0"/>
              </a:solidFill>
            </a:rPr>
          </a:br>
          <a:r>
            <a:rPr lang="pl-PL" sz="1600" dirty="0" smtClean="0">
              <a:solidFill>
                <a:srgbClr val="7030A0"/>
              </a:solidFill>
            </a:rPr>
            <a:t>I WAKACJE</a:t>
          </a:r>
          <a:endParaRPr lang="pl-PL" sz="1600" dirty="0">
            <a:solidFill>
              <a:srgbClr val="7030A0"/>
            </a:solidFill>
          </a:endParaRPr>
        </a:p>
      </dgm:t>
    </dgm:pt>
    <dgm:pt modelId="{F4BC8A05-1553-4069-B350-A9479A3F9856}" type="parTrans" cxnId="{9FED5B3D-DCF5-4049-99DB-52732042CBAF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32436D8F-4262-458F-9516-88A7E75B7C83}" type="sibTrans" cxnId="{9FED5B3D-DCF5-4049-99DB-52732042CBAF}">
      <dgm:prSet custT="1"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4345B091-4D41-40AB-AAA1-50B9CC2A5275}">
      <dgm:prSet custT="1"/>
      <dgm:spPr/>
      <dgm:t>
        <a:bodyPr/>
        <a:lstStyle/>
        <a:p>
          <a:pPr rtl="0"/>
          <a:r>
            <a:rPr lang="pl-PL" sz="1600" dirty="0" smtClean="0">
              <a:solidFill>
                <a:srgbClr val="7030A0"/>
              </a:solidFill>
            </a:rPr>
            <a:t>Spotykamy się ze strażą miejską – „Mój przyjaciel Reks”</a:t>
          </a:r>
          <a:endParaRPr lang="pl-PL" sz="1600" dirty="0">
            <a:solidFill>
              <a:srgbClr val="7030A0"/>
            </a:solidFill>
          </a:endParaRPr>
        </a:p>
      </dgm:t>
    </dgm:pt>
    <dgm:pt modelId="{D789DDAB-613B-42FB-B6A1-3DDEC5C54420}" type="parTrans" cxnId="{9B43FA8B-4CE3-475F-9D42-909FC0688090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8CD32E10-AFA4-4F98-93FC-BCFB3217E7D2}" type="sibTrans" cxnId="{9B43FA8B-4CE3-475F-9D42-909FC0688090}">
      <dgm:prSet custT="1"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AADBAA3B-943B-4DD0-9D52-077E36AF66E0}">
      <dgm:prSet custT="1"/>
      <dgm:spPr/>
      <dgm:t>
        <a:bodyPr/>
        <a:lstStyle/>
        <a:p>
          <a:pPr rtl="0"/>
          <a:r>
            <a:rPr lang="pl-PL" sz="1600" dirty="0" smtClean="0">
              <a:solidFill>
                <a:srgbClr val="7030A0"/>
              </a:solidFill>
            </a:rPr>
            <a:t>Bierzemy</a:t>
          </a:r>
          <a:r>
            <a:rPr lang="pl-PL" sz="1600" baseline="0" dirty="0" smtClean="0">
              <a:solidFill>
                <a:srgbClr val="7030A0"/>
              </a:solidFill>
            </a:rPr>
            <a:t> udział</a:t>
          </a:r>
          <a:br>
            <a:rPr lang="pl-PL" sz="1600" baseline="0" dirty="0" smtClean="0">
              <a:solidFill>
                <a:srgbClr val="7030A0"/>
              </a:solidFill>
            </a:rPr>
          </a:br>
          <a:r>
            <a:rPr lang="pl-PL" sz="1600" baseline="0" dirty="0" smtClean="0">
              <a:solidFill>
                <a:srgbClr val="7030A0"/>
              </a:solidFill>
            </a:rPr>
            <a:t>w programie „Bezpieczne dziecko przyjaciel </a:t>
          </a:r>
          <a:r>
            <a:rPr lang="pl-PL" sz="1600" baseline="0" dirty="0" err="1" smtClean="0">
              <a:solidFill>
                <a:srgbClr val="7030A0"/>
              </a:solidFill>
            </a:rPr>
            <a:t>Sznupka</a:t>
          </a:r>
          <a:r>
            <a:rPr lang="pl-PL" sz="1600" baseline="0" dirty="0" smtClean="0">
              <a:solidFill>
                <a:srgbClr val="7030A0"/>
              </a:solidFill>
            </a:rPr>
            <a:t>”</a:t>
          </a:r>
          <a:endParaRPr lang="pl-PL" sz="1600" dirty="0">
            <a:solidFill>
              <a:srgbClr val="7030A0"/>
            </a:solidFill>
          </a:endParaRPr>
        </a:p>
      </dgm:t>
    </dgm:pt>
    <dgm:pt modelId="{160FCAD9-056C-427C-BF1B-9B2D16212772}" type="parTrans" cxnId="{195A1E6B-D567-4505-AAD1-574FDC243E93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246AF655-73E1-4939-8CD9-1E3024B6EDF0}" type="sibTrans" cxnId="{195A1E6B-D567-4505-AAD1-574FDC243E93}">
      <dgm:prSet custT="1"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76F3497D-EF26-4B98-8E8C-940971A50956}">
      <dgm:prSet custT="1"/>
      <dgm:spPr/>
      <dgm:t>
        <a:bodyPr/>
        <a:lstStyle/>
        <a:p>
          <a:pPr rtl="0"/>
          <a:r>
            <a:rPr lang="pl-PL" sz="1600" dirty="0" smtClean="0">
              <a:solidFill>
                <a:srgbClr val="7030A0"/>
              </a:solidFill>
            </a:rPr>
            <a:t>Bierzemy</a:t>
          </a:r>
          <a:r>
            <a:rPr lang="pl-PL" sz="1600" baseline="0" dirty="0" smtClean="0">
              <a:solidFill>
                <a:srgbClr val="7030A0"/>
              </a:solidFill>
            </a:rPr>
            <a:t> udział w programie „Florek w małej strażnicy”.</a:t>
          </a:r>
          <a:endParaRPr lang="pl-PL" sz="1600" dirty="0">
            <a:solidFill>
              <a:srgbClr val="7030A0"/>
            </a:solidFill>
          </a:endParaRPr>
        </a:p>
      </dgm:t>
    </dgm:pt>
    <dgm:pt modelId="{9CE2D811-1350-4E1F-BD09-0E705BD0650C}" type="parTrans" cxnId="{E6A57E1F-5971-4CD7-8A29-F10DEAE2D1AF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6919B096-1ABD-4C92-9A8A-BAF3579ED8F2}" type="sibTrans" cxnId="{E6A57E1F-5971-4CD7-8A29-F10DEAE2D1AF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9883F523-0B1F-4D93-9D08-DB66E31B6CBC}" type="pres">
      <dgm:prSet presAssocID="{7D8AC647-301A-4CD3-83A6-090950BF13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7DE3EA9-3886-4726-89FF-C7EE7074C2E7}" type="pres">
      <dgm:prSet presAssocID="{4FDEA5B1-C938-46E6-B418-870F3944CFA6}" presName="node" presStyleLbl="node1" presStyleIdx="0" presStyleCnt="5" custLinFactNeighborX="-16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FE4CFE-2A43-4A1A-8689-9693C6D1F991}" type="pres">
      <dgm:prSet presAssocID="{B934DD19-12E6-4B47-86C2-E7664B7D6299}" presName="sibTrans" presStyleLbl="sibTrans2D1" presStyleIdx="0" presStyleCnt="4"/>
      <dgm:spPr/>
      <dgm:t>
        <a:bodyPr/>
        <a:lstStyle/>
        <a:p>
          <a:endParaRPr lang="pl-PL"/>
        </a:p>
      </dgm:t>
    </dgm:pt>
    <dgm:pt modelId="{641AAF56-1922-4A0C-89F8-75502C033AB4}" type="pres">
      <dgm:prSet presAssocID="{B934DD19-12E6-4B47-86C2-E7664B7D6299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95FCB215-337E-4C44-93C8-28E679C5DBBC}" type="pres">
      <dgm:prSet presAssocID="{43B3E54C-78A8-4455-A44D-AEAC74913E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5C2053-9E0A-4179-9A09-752BD91A93C6}" type="pres">
      <dgm:prSet presAssocID="{32436D8F-4262-458F-9516-88A7E75B7C83}" presName="sibTrans" presStyleLbl="sibTrans2D1" presStyleIdx="1" presStyleCnt="4"/>
      <dgm:spPr/>
      <dgm:t>
        <a:bodyPr/>
        <a:lstStyle/>
        <a:p>
          <a:endParaRPr lang="pl-PL"/>
        </a:p>
      </dgm:t>
    </dgm:pt>
    <dgm:pt modelId="{B95F0B9C-CDCE-42B5-B5EE-CBF4EDDFAE33}" type="pres">
      <dgm:prSet presAssocID="{32436D8F-4262-458F-9516-88A7E75B7C83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5A8D0506-B9ED-4C00-9127-1B922486E93E}" type="pres">
      <dgm:prSet presAssocID="{4345B091-4D41-40AB-AAA1-50B9CC2A527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AA546F-CA43-4260-835D-E23DFD68008A}" type="pres">
      <dgm:prSet presAssocID="{8CD32E10-AFA4-4F98-93FC-BCFB3217E7D2}" presName="sibTrans" presStyleLbl="sibTrans2D1" presStyleIdx="2" presStyleCnt="4"/>
      <dgm:spPr/>
      <dgm:t>
        <a:bodyPr/>
        <a:lstStyle/>
        <a:p>
          <a:endParaRPr lang="pl-PL"/>
        </a:p>
      </dgm:t>
    </dgm:pt>
    <dgm:pt modelId="{AC59393E-B886-4C2A-A53E-8C367B181C20}" type="pres">
      <dgm:prSet presAssocID="{8CD32E10-AFA4-4F98-93FC-BCFB3217E7D2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2382F256-0107-470C-B534-0EE6DBCDF04F}" type="pres">
      <dgm:prSet presAssocID="{AADBAA3B-943B-4DD0-9D52-077E36AF66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93F84F-6101-43FD-B576-2D3837240414}" type="pres">
      <dgm:prSet presAssocID="{246AF655-73E1-4939-8CD9-1E3024B6EDF0}" presName="sibTrans" presStyleLbl="sibTrans2D1" presStyleIdx="3" presStyleCnt="4"/>
      <dgm:spPr/>
      <dgm:t>
        <a:bodyPr/>
        <a:lstStyle/>
        <a:p>
          <a:endParaRPr lang="pl-PL"/>
        </a:p>
      </dgm:t>
    </dgm:pt>
    <dgm:pt modelId="{3F2C2856-52E3-4202-99F1-C3998AC226A7}" type="pres">
      <dgm:prSet presAssocID="{246AF655-73E1-4939-8CD9-1E3024B6EDF0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21775413-DB6F-42FF-A484-1FFB72EC63E8}" type="pres">
      <dgm:prSet presAssocID="{76F3497D-EF26-4B98-8E8C-940971A509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EF56094-CA31-4680-BBD5-254C5E0B3B1E}" srcId="{7D8AC647-301A-4CD3-83A6-090950BF137B}" destId="{4FDEA5B1-C938-46E6-B418-870F3944CFA6}" srcOrd="0" destOrd="0" parTransId="{672ED70C-74B7-4044-8439-80D329FB2A18}" sibTransId="{B934DD19-12E6-4B47-86C2-E7664B7D6299}"/>
    <dgm:cxn modelId="{8E3ED9B8-245E-4B0E-A8FE-CB410852984C}" type="presOf" srcId="{8CD32E10-AFA4-4F98-93FC-BCFB3217E7D2}" destId="{AC59393E-B886-4C2A-A53E-8C367B181C20}" srcOrd="1" destOrd="0" presId="urn:microsoft.com/office/officeart/2005/8/layout/process1"/>
    <dgm:cxn modelId="{297AEBD6-A507-4FCA-A3A1-67355BA15CBF}" type="presOf" srcId="{4345B091-4D41-40AB-AAA1-50B9CC2A5275}" destId="{5A8D0506-B9ED-4C00-9127-1B922486E93E}" srcOrd="0" destOrd="0" presId="urn:microsoft.com/office/officeart/2005/8/layout/process1"/>
    <dgm:cxn modelId="{195A1E6B-D567-4505-AAD1-574FDC243E93}" srcId="{7D8AC647-301A-4CD3-83A6-090950BF137B}" destId="{AADBAA3B-943B-4DD0-9D52-077E36AF66E0}" srcOrd="3" destOrd="0" parTransId="{160FCAD9-056C-427C-BF1B-9B2D16212772}" sibTransId="{246AF655-73E1-4939-8CD9-1E3024B6EDF0}"/>
    <dgm:cxn modelId="{C939EEC0-DBEA-4B5F-A1AB-9B71D4081234}" type="presOf" srcId="{7D8AC647-301A-4CD3-83A6-090950BF137B}" destId="{9883F523-0B1F-4D93-9D08-DB66E31B6CBC}" srcOrd="0" destOrd="0" presId="urn:microsoft.com/office/officeart/2005/8/layout/process1"/>
    <dgm:cxn modelId="{9B43FA8B-4CE3-475F-9D42-909FC0688090}" srcId="{7D8AC647-301A-4CD3-83A6-090950BF137B}" destId="{4345B091-4D41-40AB-AAA1-50B9CC2A5275}" srcOrd="2" destOrd="0" parTransId="{D789DDAB-613B-42FB-B6A1-3DDEC5C54420}" sibTransId="{8CD32E10-AFA4-4F98-93FC-BCFB3217E7D2}"/>
    <dgm:cxn modelId="{3CFF9995-271F-4003-8F6E-67A1E06522C2}" type="presOf" srcId="{8CD32E10-AFA4-4F98-93FC-BCFB3217E7D2}" destId="{08AA546F-CA43-4260-835D-E23DFD68008A}" srcOrd="0" destOrd="0" presId="urn:microsoft.com/office/officeart/2005/8/layout/process1"/>
    <dgm:cxn modelId="{9A8B8C57-BA0D-40FB-B751-ECC8ADB40A89}" type="presOf" srcId="{4FDEA5B1-C938-46E6-B418-870F3944CFA6}" destId="{87DE3EA9-3886-4726-89FF-C7EE7074C2E7}" srcOrd="0" destOrd="0" presId="urn:microsoft.com/office/officeart/2005/8/layout/process1"/>
    <dgm:cxn modelId="{5CC40FED-E2EF-48EC-855D-7ED17E771120}" type="presOf" srcId="{43B3E54C-78A8-4455-A44D-AEAC74913ECE}" destId="{95FCB215-337E-4C44-93C8-28E679C5DBBC}" srcOrd="0" destOrd="0" presId="urn:microsoft.com/office/officeart/2005/8/layout/process1"/>
    <dgm:cxn modelId="{1B55EAE0-C585-409A-9DE6-D37BB069112E}" type="presOf" srcId="{32436D8F-4262-458F-9516-88A7E75B7C83}" destId="{B95F0B9C-CDCE-42B5-B5EE-CBF4EDDFAE33}" srcOrd="1" destOrd="0" presId="urn:microsoft.com/office/officeart/2005/8/layout/process1"/>
    <dgm:cxn modelId="{C9F8828B-8690-4F9D-8D7F-A5EDAD09BE82}" type="presOf" srcId="{246AF655-73E1-4939-8CD9-1E3024B6EDF0}" destId="{E793F84F-6101-43FD-B576-2D3837240414}" srcOrd="0" destOrd="0" presId="urn:microsoft.com/office/officeart/2005/8/layout/process1"/>
    <dgm:cxn modelId="{1BCEAB99-EBAF-48B2-8FE3-AFF01A59BD87}" type="presOf" srcId="{32436D8F-4262-458F-9516-88A7E75B7C83}" destId="{375C2053-9E0A-4179-9A09-752BD91A93C6}" srcOrd="0" destOrd="0" presId="urn:microsoft.com/office/officeart/2005/8/layout/process1"/>
    <dgm:cxn modelId="{09AB47BC-3BC9-4A8A-84E1-4F8E5CA948B0}" type="presOf" srcId="{246AF655-73E1-4939-8CD9-1E3024B6EDF0}" destId="{3F2C2856-52E3-4202-99F1-C3998AC226A7}" srcOrd="1" destOrd="0" presId="urn:microsoft.com/office/officeart/2005/8/layout/process1"/>
    <dgm:cxn modelId="{F9D8E7FD-027D-4666-A4CE-388EB527188D}" type="presOf" srcId="{AADBAA3B-943B-4DD0-9D52-077E36AF66E0}" destId="{2382F256-0107-470C-B534-0EE6DBCDF04F}" srcOrd="0" destOrd="0" presId="urn:microsoft.com/office/officeart/2005/8/layout/process1"/>
    <dgm:cxn modelId="{7746484E-C690-46C2-8655-E7650C48FAA4}" type="presOf" srcId="{76F3497D-EF26-4B98-8E8C-940971A50956}" destId="{21775413-DB6F-42FF-A484-1FFB72EC63E8}" srcOrd="0" destOrd="0" presId="urn:microsoft.com/office/officeart/2005/8/layout/process1"/>
    <dgm:cxn modelId="{DDD5A28B-94C9-41AB-A78E-9253EA4B785D}" type="presOf" srcId="{B934DD19-12E6-4B47-86C2-E7664B7D6299}" destId="{1FFE4CFE-2A43-4A1A-8689-9693C6D1F991}" srcOrd="0" destOrd="0" presId="urn:microsoft.com/office/officeart/2005/8/layout/process1"/>
    <dgm:cxn modelId="{E6A57E1F-5971-4CD7-8A29-F10DEAE2D1AF}" srcId="{7D8AC647-301A-4CD3-83A6-090950BF137B}" destId="{76F3497D-EF26-4B98-8E8C-940971A50956}" srcOrd="4" destOrd="0" parTransId="{9CE2D811-1350-4E1F-BD09-0E705BD0650C}" sibTransId="{6919B096-1ABD-4C92-9A8A-BAF3579ED8F2}"/>
    <dgm:cxn modelId="{9FED5B3D-DCF5-4049-99DB-52732042CBAF}" srcId="{7D8AC647-301A-4CD3-83A6-090950BF137B}" destId="{43B3E54C-78A8-4455-A44D-AEAC74913ECE}" srcOrd="1" destOrd="0" parTransId="{F4BC8A05-1553-4069-B350-A9479A3F9856}" sibTransId="{32436D8F-4262-458F-9516-88A7E75B7C83}"/>
    <dgm:cxn modelId="{1B4B090D-C722-40CC-A90C-67BEBA9FB604}" type="presOf" srcId="{B934DD19-12E6-4B47-86C2-E7664B7D6299}" destId="{641AAF56-1922-4A0C-89F8-75502C033AB4}" srcOrd="1" destOrd="0" presId="urn:microsoft.com/office/officeart/2005/8/layout/process1"/>
    <dgm:cxn modelId="{1EE67C9F-010F-429B-87CF-9ECEEEB57739}" type="presParOf" srcId="{9883F523-0B1F-4D93-9D08-DB66E31B6CBC}" destId="{87DE3EA9-3886-4726-89FF-C7EE7074C2E7}" srcOrd="0" destOrd="0" presId="urn:microsoft.com/office/officeart/2005/8/layout/process1"/>
    <dgm:cxn modelId="{81246032-3415-4477-B828-C58ED158CA5D}" type="presParOf" srcId="{9883F523-0B1F-4D93-9D08-DB66E31B6CBC}" destId="{1FFE4CFE-2A43-4A1A-8689-9693C6D1F991}" srcOrd="1" destOrd="0" presId="urn:microsoft.com/office/officeart/2005/8/layout/process1"/>
    <dgm:cxn modelId="{BF58D853-02FC-4515-8B0D-8A3EACD4136F}" type="presParOf" srcId="{1FFE4CFE-2A43-4A1A-8689-9693C6D1F991}" destId="{641AAF56-1922-4A0C-89F8-75502C033AB4}" srcOrd="0" destOrd="0" presId="urn:microsoft.com/office/officeart/2005/8/layout/process1"/>
    <dgm:cxn modelId="{30FFFF39-A4B5-49A1-909D-38E6D9197C75}" type="presParOf" srcId="{9883F523-0B1F-4D93-9D08-DB66E31B6CBC}" destId="{95FCB215-337E-4C44-93C8-28E679C5DBBC}" srcOrd="2" destOrd="0" presId="urn:microsoft.com/office/officeart/2005/8/layout/process1"/>
    <dgm:cxn modelId="{9E9D6033-2C0D-4D0A-AFDE-D48CE786FD55}" type="presParOf" srcId="{9883F523-0B1F-4D93-9D08-DB66E31B6CBC}" destId="{375C2053-9E0A-4179-9A09-752BD91A93C6}" srcOrd="3" destOrd="0" presId="urn:microsoft.com/office/officeart/2005/8/layout/process1"/>
    <dgm:cxn modelId="{9E277AB9-30EF-4586-87BA-EA307C190C07}" type="presParOf" srcId="{375C2053-9E0A-4179-9A09-752BD91A93C6}" destId="{B95F0B9C-CDCE-42B5-B5EE-CBF4EDDFAE33}" srcOrd="0" destOrd="0" presId="urn:microsoft.com/office/officeart/2005/8/layout/process1"/>
    <dgm:cxn modelId="{C5416913-053B-484B-89BD-8C9C442192D2}" type="presParOf" srcId="{9883F523-0B1F-4D93-9D08-DB66E31B6CBC}" destId="{5A8D0506-B9ED-4C00-9127-1B922486E93E}" srcOrd="4" destOrd="0" presId="urn:microsoft.com/office/officeart/2005/8/layout/process1"/>
    <dgm:cxn modelId="{42322555-22B4-46D5-86CC-F67B592519CB}" type="presParOf" srcId="{9883F523-0B1F-4D93-9D08-DB66E31B6CBC}" destId="{08AA546F-CA43-4260-835D-E23DFD68008A}" srcOrd="5" destOrd="0" presId="urn:microsoft.com/office/officeart/2005/8/layout/process1"/>
    <dgm:cxn modelId="{D71174AC-D837-45A6-B738-EAA9DC2223D7}" type="presParOf" srcId="{08AA546F-CA43-4260-835D-E23DFD68008A}" destId="{AC59393E-B886-4C2A-A53E-8C367B181C20}" srcOrd="0" destOrd="0" presId="urn:microsoft.com/office/officeart/2005/8/layout/process1"/>
    <dgm:cxn modelId="{5923AA4B-1B7A-4782-B804-48B3F2678083}" type="presParOf" srcId="{9883F523-0B1F-4D93-9D08-DB66E31B6CBC}" destId="{2382F256-0107-470C-B534-0EE6DBCDF04F}" srcOrd="6" destOrd="0" presId="urn:microsoft.com/office/officeart/2005/8/layout/process1"/>
    <dgm:cxn modelId="{D1974ADE-5270-447A-8EA2-942BF1C06928}" type="presParOf" srcId="{9883F523-0B1F-4D93-9D08-DB66E31B6CBC}" destId="{E793F84F-6101-43FD-B576-2D3837240414}" srcOrd="7" destOrd="0" presId="urn:microsoft.com/office/officeart/2005/8/layout/process1"/>
    <dgm:cxn modelId="{BBB8E831-1C96-4E12-9A05-E17FAB258EFA}" type="presParOf" srcId="{E793F84F-6101-43FD-B576-2D3837240414}" destId="{3F2C2856-52E3-4202-99F1-C3998AC226A7}" srcOrd="0" destOrd="0" presId="urn:microsoft.com/office/officeart/2005/8/layout/process1"/>
    <dgm:cxn modelId="{1CF6B8B2-F2F9-4145-86BD-409038EDDDAD}" type="presParOf" srcId="{9883F523-0B1F-4D93-9D08-DB66E31B6CBC}" destId="{21775413-DB6F-42FF-A484-1FFB72EC63E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D8AC647-301A-4CD3-83A6-090950BF137B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FDEA5B1-C938-46E6-B418-870F3944CFA6}">
      <dgm:prSet custT="1"/>
      <dgm:spPr/>
      <dgm:t>
        <a:bodyPr/>
        <a:lstStyle/>
        <a:p>
          <a:pPr rtl="0"/>
          <a:r>
            <a:rPr lang="pl-PL" sz="1600" dirty="0" smtClean="0">
              <a:solidFill>
                <a:srgbClr val="7030A0"/>
              </a:solidFill>
            </a:rPr>
            <a:t>Uczymy</a:t>
          </a:r>
          <a:r>
            <a:rPr lang="pl-PL" sz="1600" baseline="0" dirty="0" smtClean="0">
              <a:solidFill>
                <a:srgbClr val="7030A0"/>
              </a:solidFill>
            </a:rPr>
            <a:t> się prawidłowo przechodzić przez jezdnię pod okiem policjantów</a:t>
          </a:r>
          <a:endParaRPr lang="pl-PL" sz="1600" dirty="0">
            <a:solidFill>
              <a:srgbClr val="7030A0"/>
            </a:solidFill>
          </a:endParaRPr>
        </a:p>
      </dgm:t>
    </dgm:pt>
    <dgm:pt modelId="{672ED70C-74B7-4044-8439-80D329FB2A18}" type="parTrans" cxnId="{8EF56094-CA31-4680-BBD5-254C5E0B3B1E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B934DD19-12E6-4B47-86C2-E7664B7D6299}" type="sibTrans" cxnId="{8EF56094-CA31-4680-BBD5-254C5E0B3B1E}">
      <dgm:prSet custT="1"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43B3E54C-78A8-4455-A44D-AEAC74913ECE}">
      <dgm:prSet custT="1"/>
      <dgm:spPr/>
      <dgm:t>
        <a:bodyPr/>
        <a:lstStyle/>
        <a:p>
          <a:pPr rtl="0"/>
          <a:r>
            <a:rPr lang="pl-PL" sz="1600" dirty="0" smtClean="0">
              <a:solidFill>
                <a:srgbClr val="7030A0"/>
              </a:solidFill>
            </a:rPr>
            <a:t>Jesteśmy</a:t>
          </a:r>
          <a:r>
            <a:rPr lang="pl-PL" sz="1600" baseline="0" dirty="0" smtClean="0">
              <a:solidFill>
                <a:srgbClr val="7030A0"/>
              </a:solidFill>
            </a:rPr>
            <a:t> „Szkołą bez przemocy”.</a:t>
          </a:r>
          <a:endParaRPr lang="pl-PL" sz="1600" dirty="0">
            <a:solidFill>
              <a:srgbClr val="7030A0"/>
            </a:solidFill>
          </a:endParaRPr>
        </a:p>
      </dgm:t>
    </dgm:pt>
    <dgm:pt modelId="{F4BC8A05-1553-4069-B350-A9479A3F9856}" type="parTrans" cxnId="{9FED5B3D-DCF5-4049-99DB-52732042CBAF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32436D8F-4262-458F-9516-88A7E75B7C83}" type="sibTrans" cxnId="{9FED5B3D-DCF5-4049-99DB-52732042CBAF}">
      <dgm:prSet custT="1"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4345B091-4D41-40AB-AAA1-50B9CC2A5275}">
      <dgm:prSet custT="1"/>
      <dgm:spPr/>
      <dgm:t>
        <a:bodyPr/>
        <a:lstStyle/>
        <a:p>
          <a:pPr rtl="0"/>
          <a:r>
            <a:rPr lang="pl-PL" sz="1600" dirty="0" smtClean="0">
              <a:solidFill>
                <a:srgbClr val="7030A0"/>
              </a:solidFill>
            </a:rPr>
            <a:t>Bierzemy udział w kampanii „Zachowaj Trzeźwy Umysł”</a:t>
          </a:r>
          <a:endParaRPr lang="pl-PL" sz="1600" dirty="0">
            <a:solidFill>
              <a:srgbClr val="7030A0"/>
            </a:solidFill>
          </a:endParaRPr>
        </a:p>
      </dgm:t>
    </dgm:pt>
    <dgm:pt modelId="{D789DDAB-613B-42FB-B6A1-3DDEC5C54420}" type="parTrans" cxnId="{9B43FA8B-4CE3-475F-9D42-909FC0688090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8CD32E10-AFA4-4F98-93FC-BCFB3217E7D2}" type="sibTrans" cxnId="{9B43FA8B-4CE3-475F-9D42-909FC0688090}">
      <dgm:prSet custT="1"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AADBAA3B-943B-4DD0-9D52-077E36AF66E0}">
      <dgm:prSet custT="1"/>
      <dgm:spPr/>
      <dgm:t>
        <a:bodyPr/>
        <a:lstStyle/>
        <a:p>
          <a:pPr rtl="0"/>
          <a:r>
            <a:rPr lang="pl-PL" sz="1600" dirty="0" smtClean="0">
              <a:solidFill>
                <a:srgbClr val="7030A0"/>
              </a:solidFill>
            </a:rPr>
            <a:t>Realizujemy „Szkolny Program </a:t>
          </a:r>
          <a:r>
            <a:rPr lang="pl-PL" sz="1200" dirty="0" smtClean="0">
              <a:solidFill>
                <a:srgbClr val="7030A0"/>
              </a:solidFill>
            </a:rPr>
            <a:t>Przeciwdziałania</a:t>
          </a:r>
          <a:r>
            <a:rPr lang="pl-PL" sz="1600" dirty="0" smtClean="0">
              <a:solidFill>
                <a:srgbClr val="7030A0"/>
              </a:solidFill>
            </a:rPr>
            <a:t> Agresji”</a:t>
          </a:r>
          <a:endParaRPr lang="pl-PL" sz="1600" dirty="0">
            <a:solidFill>
              <a:srgbClr val="7030A0"/>
            </a:solidFill>
          </a:endParaRPr>
        </a:p>
      </dgm:t>
    </dgm:pt>
    <dgm:pt modelId="{160FCAD9-056C-427C-BF1B-9B2D16212772}" type="parTrans" cxnId="{195A1E6B-D567-4505-AAD1-574FDC243E93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246AF655-73E1-4939-8CD9-1E3024B6EDF0}" type="sibTrans" cxnId="{195A1E6B-D567-4505-AAD1-574FDC243E93}">
      <dgm:prSet custT="1"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76F3497D-EF26-4B98-8E8C-940971A50956}">
      <dgm:prSet custT="1"/>
      <dgm:spPr/>
      <dgm:t>
        <a:bodyPr/>
        <a:lstStyle/>
        <a:p>
          <a:pPr rtl="0"/>
          <a:r>
            <a:rPr lang="pl-PL" sz="1600" dirty="0" smtClean="0">
              <a:solidFill>
                <a:srgbClr val="7030A0"/>
              </a:solidFill>
            </a:rPr>
            <a:t>Organizujemy</a:t>
          </a:r>
          <a:r>
            <a:rPr lang="pl-PL" sz="1600" baseline="0" dirty="0" smtClean="0">
              <a:solidFill>
                <a:srgbClr val="7030A0"/>
              </a:solidFill>
            </a:rPr>
            <a:t> konkurs plastyczny „Bezpieczna droga do szkoły”</a:t>
          </a:r>
          <a:endParaRPr lang="pl-PL" sz="1600" dirty="0">
            <a:solidFill>
              <a:srgbClr val="7030A0"/>
            </a:solidFill>
          </a:endParaRPr>
        </a:p>
      </dgm:t>
    </dgm:pt>
    <dgm:pt modelId="{9CE2D811-1350-4E1F-BD09-0E705BD0650C}" type="parTrans" cxnId="{E6A57E1F-5971-4CD7-8A29-F10DEAE2D1AF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6919B096-1ABD-4C92-9A8A-BAF3579ED8F2}" type="sibTrans" cxnId="{E6A57E1F-5971-4CD7-8A29-F10DEAE2D1AF}">
      <dgm:prSet/>
      <dgm:spPr/>
      <dgm:t>
        <a:bodyPr/>
        <a:lstStyle/>
        <a:p>
          <a:endParaRPr lang="pl-PL" sz="1600">
            <a:solidFill>
              <a:srgbClr val="7030A0"/>
            </a:solidFill>
          </a:endParaRPr>
        </a:p>
      </dgm:t>
    </dgm:pt>
    <dgm:pt modelId="{9883F523-0B1F-4D93-9D08-DB66E31B6CBC}" type="pres">
      <dgm:prSet presAssocID="{7D8AC647-301A-4CD3-83A6-090950BF13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7DE3EA9-3886-4726-89FF-C7EE7074C2E7}" type="pres">
      <dgm:prSet presAssocID="{4FDEA5B1-C938-46E6-B418-870F3944CFA6}" presName="node" presStyleLbl="node1" presStyleIdx="0" presStyleCnt="5" custLinFactNeighborX="-16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FE4CFE-2A43-4A1A-8689-9693C6D1F991}" type="pres">
      <dgm:prSet presAssocID="{B934DD19-12E6-4B47-86C2-E7664B7D6299}" presName="sibTrans" presStyleLbl="sibTrans2D1" presStyleIdx="0" presStyleCnt="4"/>
      <dgm:spPr/>
      <dgm:t>
        <a:bodyPr/>
        <a:lstStyle/>
        <a:p>
          <a:endParaRPr lang="pl-PL"/>
        </a:p>
      </dgm:t>
    </dgm:pt>
    <dgm:pt modelId="{641AAF56-1922-4A0C-89F8-75502C033AB4}" type="pres">
      <dgm:prSet presAssocID="{B934DD19-12E6-4B47-86C2-E7664B7D6299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95FCB215-337E-4C44-93C8-28E679C5DBBC}" type="pres">
      <dgm:prSet presAssocID="{43B3E54C-78A8-4455-A44D-AEAC74913E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5C2053-9E0A-4179-9A09-752BD91A93C6}" type="pres">
      <dgm:prSet presAssocID="{32436D8F-4262-458F-9516-88A7E75B7C83}" presName="sibTrans" presStyleLbl="sibTrans2D1" presStyleIdx="1" presStyleCnt="4"/>
      <dgm:spPr/>
      <dgm:t>
        <a:bodyPr/>
        <a:lstStyle/>
        <a:p>
          <a:endParaRPr lang="pl-PL"/>
        </a:p>
      </dgm:t>
    </dgm:pt>
    <dgm:pt modelId="{B95F0B9C-CDCE-42B5-B5EE-CBF4EDDFAE33}" type="pres">
      <dgm:prSet presAssocID="{32436D8F-4262-458F-9516-88A7E75B7C83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5A8D0506-B9ED-4C00-9127-1B922486E93E}" type="pres">
      <dgm:prSet presAssocID="{4345B091-4D41-40AB-AAA1-50B9CC2A527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AA546F-CA43-4260-835D-E23DFD68008A}" type="pres">
      <dgm:prSet presAssocID="{8CD32E10-AFA4-4F98-93FC-BCFB3217E7D2}" presName="sibTrans" presStyleLbl="sibTrans2D1" presStyleIdx="2" presStyleCnt="4"/>
      <dgm:spPr/>
      <dgm:t>
        <a:bodyPr/>
        <a:lstStyle/>
        <a:p>
          <a:endParaRPr lang="pl-PL"/>
        </a:p>
      </dgm:t>
    </dgm:pt>
    <dgm:pt modelId="{AC59393E-B886-4C2A-A53E-8C367B181C20}" type="pres">
      <dgm:prSet presAssocID="{8CD32E10-AFA4-4F98-93FC-BCFB3217E7D2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2382F256-0107-470C-B534-0EE6DBCDF04F}" type="pres">
      <dgm:prSet presAssocID="{AADBAA3B-943B-4DD0-9D52-077E36AF66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93F84F-6101-43FD-B576-2D3837240414}" type="pres">
      <dgm:prSet presAssocID="{246AF655-73E1-4939-8CD9-1E3024B6EDF0}" presName="sibTrans" presStyleLbl="sibTrans2D1" presStyleIdx="3" presStyleCnt="4"/>
      <dgm:spPr/>
      <dgm:t>
        <a:bodyPr/>
        <a:lstStyle/>
        <a:p>
          <a:endParaRPr lang="pl-PL"/>
        </a:p>
      </dgm:t>
    </dgm:pt>
    <dgm:pt modelId="{3F2C2856-52E3-4202-99F1-C3998AC226A7}" type="pres">
      <dgm:prSet presAssocID="{246AF655-73E1-4939-8CD9-1E3024B6EDF0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21775413-DB6F-42FF-A484-1FFB72EC63E8}" type="pres">
      <dgm:prSet presAssocID="{76F3497D-EF26-4B98-8E8C-940971A509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EF56094-CA31-4680-BBD5-254C5E0B3B1E}" srcId="{7D8AC647-301A-4CD3-83A6-090950BF137B}" destId="{4FDEA5B1-C938-46E6-B418-870F3944CFA6}" srcOrd="0" destOrd="0" parTransId="{672ED70C-74B7-4044-8439-80D329FB2A18}" sibTransId="{B934DD19-12E6-4B47-86C2-E7664B7D6299}"/>
    <dgm:cxn modelId="{37A131A1-5F57-411E-B03A-E56BFF851042}" type="presOf" srcId="{B934DD19-12E6-4B47-86C2-E7664B7D6299}" destId="{641AAF56-1922-4A0C-89F8-75502C033AB4}" srcOrd="1" destOrd="0" presId="urn:microsoft.com/office/officeart/2005/8/layout/process1"/>
    <dgm:cxn modelId="{BB74493B-F3EE-4AEE-A464-21D89AFF7DFF}" type="presOf" srcId="{246AF655-73E1-4939-8CD9-1E3024B6EDF0}" destId="{E793F84F-6101-43FD-B576-2D3837240414}" srcOrd="0" destOrd="0" presId="urn:microsoft.com/office/officeart/2005/8/layout/process1"/>
    <dgm:cxn modelId="{15A63F6F-A228-4DCD-8D1E-E88AA11F5B5E}" type="presOf" srcId="{76F3497D-EF26-4B98-8E8C-940971A50956}" destId="{21775413-DB6F-42FF-A484-1FFB72EC63E8}" srcOrd="0" destOrd="0" presId="urn:microsoft.com/office/officeart/2005/8/layout/process1"/>
    <dgm:cxn modelId="{195A1E6B-D567-4505-AAD1-574FDC243E93}" srcId="{7D8AC647-301A-4CD3-83A6-090950BF137B}" destId="{AADBAA3B-943B-4DD0-9D52-077E36AF66E0}" srcOrd="3" destOrd="0" parTransId="{160FCAD9-056C-427C-BF1B-9B2D16212772}" sibTransId="{246AF655-73E1-4939-8CD9-1E3024B6EDF0}"/>
    <dgm:cxn modelId="{9B43FA8B-4CE3-475F-9D42-909FC0688090}" srcId="{7D8AC647-301A-4CD3-83A6-090950BF137B}" destId="{4345B091-4D41-40AB-AAA1-50B9CC2A5275}" srcOrd="2" destOrd="0" parTransId="{D789DDAB-613B-42FB-B6A1-3DDEC5C54420}" sibTransId="{8CD32E10-AFA4-4F98-93FC-BCFB3217E7D2}"/>
    <dgm:cxn modelId="{92085B19-65D7-40F5-95BF-D3680BDE4552}" type="presOf" srcId="{32436D8F-4262-458F-9516-88A7E75B7C83}" destId="{B95F0B9C-CDCE-42B5-B5EE-CBF4EDDFAE33}" srcOrd="1" destOrd="0" presId="urn:microsoft.com/office/officeart/2005/8/layout/process1"/>
    <dgm:cxn modelId="{527370B8-2988-407F-A207-6E5D95E1487D}" type="presOf" srcId="{B934DD19-12E6-4B47-86C2-E7664B7D6299}" destId="{1FFE4CFE-2A43-4A1A-8689-9693C6D1F991}" srcOrd="0" destOrd="0" presId="urn:microsoft.com/office/officeart/2005/8/layout/process1"/>
    <dgm:cxn modelId="{F5677485-1EA1-4271-A5D7-3B653C659D1D}" type="presOf" srcId="{32436D8F-4262-458F-9516-88A7E75B7C83}" destId="{375C2053-9E0A-4179-9A09-752BD91A93C6}" srcOrd="0" destOrd="0" presId="urn:microsoft.com/office/officeart/2005/8/layout/process1"/>
    <dgm:cxn modelId="{96D65AF6-CBFE-4318-9156-21DF21682A9B}" type="presOf" srcId="{AADBAA3B-943B-4DD0-9D52-077E36AF66E0}" destId="{2382F256-0107-470C-B534-0EE6DBCDF04F}" srcOrd="0" destOrd="0" presId="urn:microsoft.com/office/officeart/2005/8/layout/process1"/>
    <dgm:cxn modelId="{16B9216B-69AF-4C66-A6D7-279EBCA3331F}" type="presOf" srcId="{4FDEA5B1-C938-46E6-B418-870F3944CFA6}" destId="{87DE3EA9-3886-4726-89FF-C7EE7074C2E7}" srcOrd="0" destOrd="0" presId="urn:microsoft.com/office/officeart/2005/8/layout/process1"/>
    <dgm:cxn modelId="{6459C79F-EBAA-4492-B083-6AE60EE8558C}" type="presOf" srcId="{246AF655-73E1-4939-8CD9-1E3024B6EDF0}" destId="{3F2C2856-52E3-4202-99F1-C3998AC226A7}" srcOrd="1" destOrd="0" presId="urn:microsoft.com/office/officeart/2005/8/layout/process1"/>
    <dgm:cxn modelId="{BA965C95-8CF9-48A6-ACC7-B7E3AB5613C3}" type="presOf" srcId="{8CD32E10-AFA4-4F98-93FC-BCFB3217E7D2}" destId="{08AA546F-CA43-4260-835D-E23DFD68008A}" srcOrd="0" destOrd="0" presId="urn:microsoft.com/office/officeart/2005/8/layout/process1"/>
    <dgm:cxn modelId="{1FC666E7-BDEA-4E97-B8FD-7D55A9FEC548}" type="presOf" srcId="{7D8AC647-301A-4CD3-83A6-090950BF137B}" destId="{9883F523-0B1F-4D93-9D08-DB66E31B6CBC}" srcOrd="0" destOrd="0" presId="urn:microsoft.com/office/officeart/2005/8/layout/process1"/>
    <dgm:cxn modelId="{0C2BBB61-C204-4E31-8F32-2B495748A1B1}" type="presOf" srcId="{8CD32E10-AFA4-4F98-93FC-BCFB3217E7D2}" destId="{AC59393E-B886-4C2A-A53E-8C367B181C20}" srcOrd="1" destOrd="0" presId="urn:microsoft.com/office/officeart/2005/8/layout/process1"/>
    <dgm:cxn modelId="{EEE8B0A0-3AB7-4288-9751-EF7732EF69FB}" type="presOf" srcId="{43B3E54C-78A8-4455-A44D-AEAC74913ECE}" destId="{95FCB215-337E-4C44-93C8-28E679C5DBBC}" srcOrd="0" destOrd="0" presId="urn:microsoft.com/office/officeart/2005/8/layout/process1"/>
    <dgm:cxn modelId="{A6153639-9239-432C-897C-4E6BC6804E45}" type="presOf" srcId="{4345B091-4D41-40AB-AAA1-50B9CC2A5275}" destId="{5A8D0506-B9ED-4C00-9127-1B922486E93E}" srcOrd="0" destOrd="0" presId="urn:microsoft.com/office/officeart/2005/8/layout/process1"/>
    <dgm:cxn modelId="{E6A57E1F-5971-4CD7-8A29-F10DEAE2D1AF}" srcId="{7D8AC647-301A-4CD3-83A6-090950BF137B}" destId="{76F3497D-EF26-4B98-8E8C-940971A50956}" srcOrd="4" destOrd="0" parTransId="{9CE2D811-1350-4E1F-BD09-0E705BD0650C}" sibTransId="{6919B096-1ABD-4C92-9A8A-BAF3579ED8F2}"/>
    <dgm:cxn modelId="{9FED5B3D-DCF5-4049-99DB-52732042CBAF}" srcId="{7D8AC647-301A-4CD3-83A6-090950BF137B}" destId="{43B3E54C-78A8-4455-A44D-AEAC74913ECE}" srcOrd="1" destOrd="0" parTransId="{F4BC8A05-1553-4069-B350-A9479A3F9856}" sibTransId="{32436D8F-4262-458F-9516-88A7E75B7C83}"/>
    <dgm:cxn modelId="{08B8915C-298C-4877-9724-678DC4A28BC6}" type="presParOf" srcId="{9883F523-0B1F-4D93-9D08-DB66E31B6CBC}" destId="{87DE3EA9-3886-4726-89FF-C7EE7074C2E7}" srcOrd="0" destOrd="0" presId="urn:microsoft.com/office/officeart/2005/8/layout/process1"/>
    <dgm:cxn modelId="{F9DF9C05-D88A-4195-91D2-2B523888C21D}" type="presParOf" srcId="{9883F523-0B1F-4D93-9D08-DB66E31B6CBC}" destId="{1FFE4CFE-2A43-4A1A-8689-9693C6D1F991}" srcOrd="1" destOrd="0" presId="urn:microsoft.com/office/officeart/2005/8/layout/process1"/>
    <dgm:cxn modelId="{B4A619E1-FD6D-4994-A239-8DF7512D8123}" type="presParOf" srcId="{1FFE4CFE-2A43-4A1A-8689-9693C6D1F991}" destId="{641AAF56-1922-4A0C-89F8-75502C033AB4}" srcOrd="0" destOrd="0" presId="urn:microsoft.com/office/officeart/2005/8/layout/process1"/>
    <dgm:cxn modelId="{BE7738C2-5C19-4CD1-8733-EB2C14A65BF2}" type="presParOf" srcId="{9883F523-0B1F-4D93-9D08-DB66E31B6CBC}" destId="{95FCB215-337E-4C44-93C8-28E679C5DBBC}" srcOrd="2" destOrd="0" presId="urn:microsoft.com/office/officeart/2005/8/layout/process1"/>
    <dgm:cxn modelId="{AB3BEC53-CF62-43A2-8F8B-3E6CF49A86FC}" type="presParOf" srcId="{9883F523-0B1F-4D93-9D08-DB66E31B6CBC}" destId="{375C2053-9E0A-4179-9A09-752BD91A93C6}" srcOrd="3" destOrd="0" presId="urn:microsoft.com/office/officeart/2005/8/layout/process1"/>
    <dgm:cxn modelId="{91D492AB-4D62-4AC2-A92E-F6175810D891}" type="presParOf" srcId="{375C2053-9E0A-4179-9A09-752BD91A93C6}" destId="{B95F0B9C-CDCE-42B5-B5EE-CBF4EDDFAE33}" srcOrd="0" destOrd="0" presId="urn:microsoft.com/office/officeart/2005/8/layout/process1"/>
    <dgm:cxn modelId="{06C98139-94CC-41B0-AC28-A4802DB005C8}" type="presParOf" srcId="{9883F523-0B1F-4D93-9D08-DB66E31B6CBC}" destId="{5A8D0506-B9ED-4C00-9127-1B922486E93E}" srcOrd="4" destOrd="0" presId="urn:microsoft.com/office/officeart/2005/8/layout/process1"/>
    <dgm:cxn modelId="{752F5CEC-ABDC-4A56-ACED-2C193F89A019}" type="presParOf" srcId="{9883F523-0B1F-4D93-9D08-DB66E31B6CBC}" destId="{08AA546F-CA43-4260-835D-E23DFD68008A}" srcOrd="5" destOrd="0" presId="urn:microsoft.com/office/officeart/2005/8/layout/process1"/>
    <dgm:cxn modelId="{830FEAA5-8C4C-4639-AEA2-C21610AF7209}" type="presParOf" srcId="{08AA546F-CA43-4260-835D-E23DFD68008A}" destId="{AC59393E-B886-4C2A-A53E-8C367B181C20}" srcOrd="0" destOrd="0" presId="urn:microsoft.com/office/officeart/2005/8/layout/process1"/>
    <dgm:cxn modelId="{C2C39F92-A5AD-4448-8C15-DA2800ED5963}" type="presParOf" srcId="{9883F523-0B1F-4D93-9D08-DB66E31B6CBC}" destId="{2382F256-0107-470C-B534-0EE6DBCDF04F}" srcOrd="6" destOrd="0" presId="urn:microsoft.com/office/officeart/2005/8/layout/process1"/>
    <dgm:cxn modelId="{05AD9892-9485-4A4C-871D-A34A34723571}" type="presParOf" srcId="{9883F523-0B1F-4D93-9D08-DB66E31B6CBC}" destId="{E793F84F-6101-43FD-B576-2D3837240414}" srcOrd="7" destOrd="0" presId="urn:microsoft.com/office/officeart/2005/8/layout/process1"/>
    <dgm:cxn modelId="{5E8FB147-0601-4C4B-933D-9FBF0904E53C}" type="presParOf" srcId="{E793F84F-6101-43FD-B576-2D3837240414}" destId="{3F2C2856-52E3-4202-99F1-C3998AC226A7}" srcOrd="0" destOrd="0" presId="urn:microsoft.com/office/officeart/2005/8/layout/process1"/>
    <dgm:cxn modelId="{FE36FE44-B82B-4936-BBD8-F8B222E3B800}" type="presParOf" srcId="{9883F523-0B1F-4D93-9D08-DB66E31B6CBC}" destId="{21775413-DB6F-42FF-A484-1FFB72EC63E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502611A-E08C-4BC8-887C-4A1B22D7E28B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1E4F9194-F816-4B4B-9DFB-458776705A67}">
      <dgm:prSet/>
      <dgm:spPr/>
      <dgm:t>
        <a:bodyPr/>
        <a:lstStyle/>
        <a:p>
          <a:pPr rtl="0"/>
          <a:r>
            <a:rPr lang="pl-PL" dirty="0" smtClean="0">
              <a:solidFill>
                <a:srgbClr val="7030A0"/>
              </a:solidFill>
            </a:rPr>
            <a:t>Przegląd Małych Form Teatralnych – kwiecień 2018</a:t>
          </a:r>
          <a:endParaRPr lang="pl-PL" dirty="0">
            <a:solidFill>
              <a:srgbClr val="7030A0"/>
            </a:solidFill>
          </a:endParaRPr>
        </a:p>
      </dgm:t>
    </dgm:pt>
    <dgm:pt modelId="{1CF3C845-24B6-4E81-A95C-107695ADA7B4}" type="parTrans" cxnId="{145682D7-6D4A-40CE-9723-8DBDCDEF03D5}">
      <dgm:prSet/>
      <dgm:spPr/>
      <dgm:t>
        <a:bodyPr/>
        <a:lstStyle/>
        <a:p>
          <a:endParaRPr lang="pl-PL"/>
        </a:p>
      </dgm:t>
    </dgm:pt>
    <dgm:pt modelId="{5F61B07B-A1B9-49C4-97CC-3EBAD170BEEA}" type="sibTrans" cxnId="{145682D7-6D4A-40CE-9723-8DBDCDEF03D5}">
      <dgm:prSet/>
      <dgm:spPr/>
      <dgm:t>
        <a:bodyPr/>
        <a:lstStyle/>
        <a:p>
          <a:endParaRPr lang="pl-PL"/>
        </a:p>
      </dgm:t>
    </dgm:pt>
    <dgm:pt modelId="{E0166464-984A-4C8F-B55E-A737F69EC141}">
      <dgm:prSet/>
      <dgm:spPr/>
      <dgm:t>
        <a:bodyPr/>
        <a:lstStyle/>
        <a:p>
          <a:pPr rtl="0"/>
          <a:r>
            <a:rPr lang="pl-PL" dirty="0" smtClean="0">
              <a:solidFill>
                <a:srgbClr val="7030A0"/>
              </a:solidFill>
            </a:rPr>
            <a:t>Jasełka – grudzień 2017</a:t>
          </a:r>
          <a:endParaRPr lang="pl-PL" dirty="0">
            <a:solidFill>
              <a:srgbClr val="7030A0"/>
            </a:solidFill>
          </a:endParaRPr>
        </a:p>
      </dgm:t>
    </dgm:pt>
    <dgm:pt modelId="{3B0ED068-5B09-4A5A-8A85-E4DAB30C6809}" type="parTrans" cxnId="{F60105A2-CCB9-4A4B-A922-C40348819F24}">
      <dgm:prSet/>
      <dgm:spPr/>
      <dgm:t>
        <a:bodyPr/>
        <a:lstStyle/>
        <a:p>
          <a:endParaRPr lang="pl-PL"/>
        </a:p>
      </dgm:t>
    </dgm:pt>
    <dgm:pt modelId="{2D2984AF-92D4-463F-8430-4F30758E6F05}" type="sibTrans" cxnId="{F60105A2-CCB9-4A4B-A922-C40348819F24}">
      <dgm:prSet/>
      <dgm:spPr/>
      <dgm:t>
        <a:bodyPr/>
        <a:lstStyle/>
        <a:p>
          <a:endParaRPr lang="pl-PL"/>
        </a:p>
      </dgm:t>
    </dgm:pt>
    <dgm:pt modelId="{6311F761-2F7B-463A-AFAE-2DABA84F79A4}">
      <dgm:prSet/>
      <dgm:spPr/>
      <dgm:t>
        <a:bodyPr/>
        <a:lstStyle/>
        <a:p>
          <a:pPr rtl="0"/>
          <a:r>
            <a:rPr lang="pl-PL" dirty="0" smtClean="0"/>
            <a:t>Bal karnawałowy- styczeń 2018</a:t>
          </a:r>
          <a:endParaRPr lang="pl-PL" dirty="0"/>
        </a:p>
      </dgm:t>
    </dgm:pt>
    <dgm:pt modelId="{CBCBC85D-8E6A-4BAC-810D-D52B911E9582}" type="parTrans" cxnId="{6AA663DC-98A5-42C8-B1FF-31B21E4BF665}">
      <dgm:prSet/>
      <dgm:spPr/>
      <dgm:t>
        <a:bodyPr/>
        <a:lstStyle/>
        <a:p>
          <a:endParaRPr lang="pl-PL"/>
        </a:p>
      </dgm:t>
    </dgm:pt>
    <dgm:pt modelId="{E9DE7DC3-6EA6-4DE7-964F-5B0625FF0120}" type="sibTrans" cxnId="{6AA663DC-98A5-42C8-B1FF-31B21E4BF665}">
      <dgm:prSet/>
      <dgm:spPr/>
      <dgm:t>
        <a:bodyPr/>
        <a:lstStyle/>
        <a:p>
          <a:endParaRPr lang="pl-PL"/>
        </a:p>
      </dgm:t>
    </dgm:pt>
    <dgm:pt modelId="{A8927AAD-9B38-4D71-AE5C-E5DEF8B3413E}" type="pres">
      <dgm:prSet presAssocID="{2502611A-E08C-4BC8-887C-4A1B22D7E28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3507C61-D7AC-4FE0-98BB-B42DF5B6B0EB}" type="pres">
      <dgm:prSet presAssocID="{1E4F9194-F816-4B4B-9DFB-458776705A67}" presName="horFlow" presStyleCnt="0"/>
      <dgm:spPr/>
    </dgm:pt>
    <dgm:pt modelId="{9D5C9B80-827A-4440-ABDC-9C8AE6D03E53}" type="pres">
      <dgm:prSet presAssocID="{1E4F9194-F816-4B4B-9DFB-458776705A67}" presName="bigChev" presStyleLbl="node1" presStyleIdx="0" presStyleCnt="3" custScaleX="100510" custScaleY="101644" custLinFactNeighborX="-41983" custLinFactNeighborY="-30399"/>
      <dgm:spPr/>
      <dgm:t>
        <a:bodyPr/>
        <a:lstStyle/>
        <a:p>
          <a:endParaRPr lang="pl-PL"/>
        </a:p>
      </dgm:t>
    </dgm:pt>
    <dgm:pt modelId="{3C8EA974-9A72-4C67-B5FD-FB08837F5F60}" type="pres">
      <dgm:prSet presAssocID="{1E4F9194-F816-4B4B-9DFB-458776705A67}" presName="vSp" presStyleCnt="0"/>
      <dgm:spPr/>
    </dgm:pt>
    <dgm:pt modelId="{9D5DAF8B-84BF-4BEE-BCDC-32EEDA961415}" type="pres">
      <dgm:prSet presAssocID="{E0166464-984A-4C8F-B55E-A737F69EC141}" presName="horFlow" presStyleCnt="0"/>
      <dgm:spPr/>
    </dgm:pt>
    <dgm:pt modelId="{B85148AA-841F-4F0D-9D7F-A99523EF27E4}" type="pres">
      <dgm:prSet presAssocID="{E0166464-984A-4C8F-B55E-A737F69EC141}" presName="bigChev" presStyleLbl="node1" presStyleIdx="1" presStyleCnt="3" custLinFactNeighborX="-18338" custLinFactNeighborY="-9533"/>
      <dgm:spPr/>
      <dgm:t>
        <a:bodyPr/>
        <a:lstStyle/>
        <a:p>
          <a:endParaRPr lang="pl-PL"/>
        </a:p>
      </dgm:t>
    </dgm:pt>
    <dgm:pt modelId="{763131B5-F440-4B9A-B7CE-0529AAD75D46}" type="pres">
      <dgm:prSet presAssocID="{E0166464-984A-4C8F-B55E-A737F69EC141}" presName="vSp" presStyleCnt="0"/>
      <dgm:spPr/>
    </dgm:pt>
    <dgm:pt modelId="{A82B75FA-C055-4A3F-A716-A8E2F05F47D9}" type="pres">
      <dgm:prSet presAssocID="{6311F761-2F7B-463A-AFAE-2DABA84F79A4}" presName="horFlow" presStyleCnt="0"/>
      <dgm:spPr/>
    </dgm:pt>
    <dgm:pt modelId="{5992BBCF-8D5B-4537-99A5-64CC9B9F1562}" type="pres">
      <dgm:prSet presAssocID="{6311F761-2F7B-463A-AFAE-2DABA84F79A4}" presName="bigChev" presStyleLbl="node1" presStyleIdx="2" presStyleCnt="3" custLinFactNeighborX="-55823" custLinFactNeighborY="-16222"/>
      <dgm:spPr/>
      <dgm:t>
        <a:bodyPr/>
        <a:lstStyle/>
        <a:p>
          <a:endParaRPr lang="pl-PL"/>
        </a:p>
      </dgm:t>
    </dgm:pt>
  </dgm:ptLst>
  <dgm:cxnLst>
    <dgm:cxn modelId="{FF86FCAA-D519-4C4D-A41A-E75C402324D1}" type="presOf" srcId="{E0166464-984A-4C8F-B55E-A737F69EC141}" destId="{B85148AA-841F-4F0D-9D7F-A99523EF27E4}" srcOrd="0" destOrd="0" presId="urn:microsoft.com/office/officeart/2005/8/layout/lProcess3"/>
    <dgm:cxn modelId="{4D110004-7688-4931-9E0C-29A0CAC62093}" type="presOf" srcId="{1E4F9194-F816-4B4B-9DFB-458776705A67}" destId="{9D5C9B80-827A-4440-ABDC-9C8AE6D03E53}" srcOrd="0" destOrd="0" presId="urn:microsoft.com/office/officeart/2005/8/layout/lProcess3"/>
    <dgm:cxn modelId="{145682D7-6D4A-40CE-9723-8DBDCDEF03D5}" srcId="{2502611A-E08C-4BC8-887C-4A1B22D7E28B}" destId="{1E4F9194-F816-4B4B-9DFB-458776705A67}" srcOrd="0" destOrd="0" parTransId="{1CF3C845-24B6-4E81-A95C-107695ADA7B4}" sibTransId="{5F61B07B-A1B9-49C4-97CC-3EBAD170BEEA}"/>
    <dgm:cxn modelId="{781BBBB9-DB33-4937-951C-4E464CEE92A3}" type="presOf" srcId="{6311F761-2F7B-463A-AFAE-2DABA84F79A4}" destId="{5992BBCF-8D5B-4537-99A5-64CC9B9F1562}" srcOrd="0" destOrd="0" presId="urn:microsoft.com/office/officeart/2005/8/layout/lProcess3"/>
    <dgm:cxn modelId="{6AA663DC-98A5-42C8-B1FF-31B21E4BF665}" srcId="{2502611A-E08C-4BC8-887C-4A1B22D7E28B}" destId="{6311F761-2F7B-463A-AFAE-2DABA84F79A4}" srcOrd="2" destOrd="0" parTransId="{CBCBC85D-8E6A-4BAC-810D-D52B911E9582}" sibTransId="{E9DE7DC3-6EA6-4DE7-964F-5B0625FF0120}"/>
    <dgm:cxn modelId="{F60105A2-CCB9-4A4B-A922-C40348819F24}" srcId="{2502611A-E08C-4BC8-887C-4A1B22D7E28B}" destId="{E0166464-984A-4C8F-B55E-A737F69EC141}" srcOrd="1" destOrd="0" parTransId="{3B0ED068-5B09-4A5A-8A85-E4DAB30C6809}" sibTransId="{2D2984AF-92D4-463F-8430-4F30758E6F05}"/>
    <dgm:cxn modelId="{DF653247-19F6-43FF-9071-8D5167EC69AD}" type="presOf" srcId="{2502611A-E08C-4BC8-887C-4A1B22D7E28B}" destId="{A8927AAD-9B38-4D71-AE5C-E5DEF8B3413E}" srcOrd="0" destOrd="0" presId="urn:microsoft.com/office/officeart/2005/8/layout/lProcess3"/>
    <dgm:cxn modelId="{AA3F12B8-C8FC-40A2-8CF2-94211B4A8C8D}" type="presParOf" srcId="{A8927AAD-9B38-4D71-AE5C-E5DEF8B3413E}" destId="{13507C61-D7AC-4FE0-98BB-B42DF5B6B0EB}" srcOrd="0" destOrd="0" presId="urn:microsoft.com/office/officeart/2005/8/layout/lProcess3"/>
    <dgm:cxn modelId="{957B72C9-09D0-4C8E-8218-A2A455C14DE7}" type="presParOf" srcId="{13507C61-D7AC-4FE0-98BB-B42DF5B6B0EB}" destId="{9D5C9B80-827A-4440-ABDC-9C8AE6D03E53}" srcOrd="0" destOrd="0" presId="urn:microsoft.com/office/officeart/2005/8/layout/lProcess3"/>
    <dgm:cxn modelId="{76CEEC75-D048-4DCC-AAEA-D5917C43B091}" type="presParOf" srcId="{A8927AAD-9B38-4D71-AE5C-E5DEF8B3413E}" destId="{3C8EA974-9A72-4C67-B5FD-FB08837F5F60}" srcOrd="1" destOrd="0" presId="urn:microsoft.com/office/officeart/2005/8/layout/lProcess3"/>
    <dgm:cxn modelId="{129AA8C1-3E0D-4295-A22A-6D48C5776EA8}" type="presParOf" srcId="{A8927AAD-9B38-4D71-AE5C-E5DEF8B3413E}" destId="{9D5DAF8B-84BF-4BEE-BCDC-32EEDA961415}" srcOrd="2" destOrd="0" presId="urn:microsoft.com/office/officeart/2005/8/layout/lProcess3"/>
    <dgm:cxn modelId="{4D40C74F-CF27-47BD-AE42-BD62F4D6F6DC}" type="presParOf" srcId="{9D5DAF8B-84BF-4BEE-BCDC-32EEDA961415}" destId="{B85148AA-841F-4F0D-9D7F-A99523EF27E4}" srcOrd="0" destOrd="0" presId="urn:microsoft.com/office/officeart/2005/8/layout/lProcess3"/>
    <dgm:cxn modelId="{BA53A100-34AC-41F8-9F4C-B86057C4BF77}" type="presParOf" srcId="{A8927AAD-9B38-4D71-AE5C-E5DEF8B3413E}" destId="{763131B5-F440-4B9A-B7CE-0529AAD75D46}" srcOrd="3" destOrd="0" presId="urn:microsoft.com/office/officeart/2005/8/layout/lProcess3"/>
    <dgm:cxn modelId="{9A5D12BC-F81B-412F-8464-60E64079E7CF}" type="presParOf" srcId="{A8927AAD-9B38-4D71-AE5C-E5DEF8B3413E}" destId="{A82B75FA-C055-4A3F-A716-A8E2F05F47D9}" srcOrd="4" destOrd="0" presId="urn:microsoft.com/office/officeart/2005/8/layout/lProcess3"/>
    <dgm:cxn modelId="{3EDB17A8-FBD6-4E10-8ABA-DA3406576856}" type="presParOf" srcId="{A82B75FA-C055-4A3F-A716-A8E2F05F47D9}" destId="{5992BBCF-8D5B-4537-99A5-64CC9B9F156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3ED285C-59F5-4476-B5B1-1C461F960DF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D004822F-CCFB-4DE4-9147-6A79D3E871D6}">
      <dgm:prSet/>
      <dgm:spPr/>
      <dgm:t>
        <a:bodyPr/>
        <a:lstStyle/>
        <a:p>
          <a:pPr algn="ctr" rtl="0"/>
          <a:r>
            <a:rPr lang="pl-PL" dirty="0" smtClean="0">
              <a:solidFill>
                <a:srgbClr val="7030A0"/>
              </a:solidFill>
            </a:rPr>
            <a:t>Dziękujemy</a:t>
          </a:r>
          <a:br>
            <a:rPr lang="pl-PL" dirty="0" smtClean="0">
              <a:solidFill>
                <a:srgbClr val="7030A0"/>
              </a:solidFill>
            </a:rPr>
          </a:br>
          <a:r>
            <a:rPr lang="pl-PL" dirty="0" smtClean="0">
              <a:solidFill>
                <a:srgbClr val="7030A0"/>
              </a:solidFill>
            </a:rPr>
            <a:t>za kolejny wspólny rok z SKO !</a:t>
          </a:r>
          <a:endParaRPr lang="pl-PL" dirty="0">
            <a:solidFill>
              <a:srgbClr val="7030A0"/>
            </a:solidFill>
          </a:endParaRPr>
        </a:p>
      </dgm:t>
    </dgm:pt>
    <dgm:pt modelId="{A0D0BB20-091E-4BC0-8993-EFF1BB640A1B}" type="parTrans" cxnId="{C1BAA4B2-A83A-4BC8-8BFF-C94E55ED7475}">
      <dgm:prSet/>
      <dgm:spPr/>
      <dgm:t>
        <a:bodyPr/>
        <a:lstStyle/>
        <a:p>
          <a:endParaRPr lang="pl-PL"/>
        </a:p>
      </dgm:t>
    </dgm:pt>
    <dgm:pt modelId="{CE3F3136-281F-4E7F-8CE9-61C1E8DA2CDC}" type="sibTrans" cxnId="{C1BAA4B2-A83A-4BC8-8BFF-C94E55ED7475}">
      <dgm:prSet/>
      <dgm:spPr/>
      <dgm:t>
        <a:bodyPr/>
        <a:lstStyle/>
        <a:p>
          <a:endParaRPr lang="pl-PL"/>
        </a:p>
      </dgm:t>
    </dgm:pt>
    <dgm:pt modelId="{9E8C47F1-10AA-4547-8B63-39341A046CF8}" type="pres">
      <dgm:prSet presAssocID="{13ED285C-59F5-4476-B5B1-1C461F960D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7F9C68-5DA6-4147-B0AD-FDEE37AEAC69}" type="pres">
      <dgm:prSet presAssocID="{D004822F-CCFB-4DE4-9147-6A79D3E871D6}" presName="parentText" presStyleLbl="node1" presStyleIdx="0" presStyleCnt="1" custLinFactNeighborX="1814" custLinFactNeighborY="-5455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29DBDD0-5B17-47FF-9A55-F98857E8F364}" type="presOf" srcId="{13ED285C-59F5-4476-B5B1-1C461F960DF7}" destId="{9E8C47F1-10AA-4547-8B63-39341A046CF8}" srcOrd="0" destOrd="0" presId="urn:microsoft.com/office/officeart/2005/8/layout/vList2"/>
    <dgm:cxn modelId="{68AB4387-3A2F-4B88-BC31-0598CE9BD68A}" type="presOf" srcId="{D004822F-CCFB-4DE4-9147-6A79D3E871D6}" destId="{9A7F9C68-5DA6-4147-B0AD-FDEE37AEAC69}" srcOrd="0" destOrd="0" presId="urn:microsoft.com/office/officeart/2005/8/layout/vList2"/>
    <dgm:cxn modelId="{C1BAA4B2-A83A-4BC8-8BFF-C94E55ED7475}" srcId="{13ED285C-59F5-4476-B5B1-1C461F960DF7}" destId="{D004822F-CCFB-4DE4-9147-6A79D3E871D6}" srcOrd="0" destOrd="0" parTransId="{A0D0BB20-091E-4BC0-8993-EFF1BB640A1B}" sibTransId="{CE3F3136-281F-4E7F-8CE9-61C1E8DA2CDC}"/>
    <dgm:cxn modelId="{32188D79-2D1D-4DA1-B964-05291BFE5EC0}" type="presParOf" srcId="{9E8C47F1-10AA-4547-8B63-39341A046CF8}" destId="{9A7F9C68-5DA6-4147-B0AD-FDEE37AEAC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F967628-E94A-42DC-BD11-5575F10EDDB8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35D9AA78-7877-487F-9B8A-EF4740549DBE}">
      <dgm:prSet/>
      <dgm:spPr/>
      <dgm:t>
        <a:bodyPr/>
        <a:lstStyle/>
        <a:p>
          <a:pPr rtl="0"/>
          <a:r>
            <a:rPr lang="pl-PL" dirty="0" smtClean="0"/>
            <a:t>Prezentację przygotowały opiekunki SKO:</a:t>
          </a:r>
          <a:endParaRPr lang="pl-PL" dirty="0"/>
        </a:p>
      </dgm:t>
    </dgm:pt>
    <dgm:pt modelId="{9B6A9211-44C3-4307-BE29-D11ACEFF7C5D}" type="parTrans" cxnId="{3B758068-DBA2-4044-9B7C-9670FC8E0ED5}">
      <dgm:prSet/>
      <dgm:spPr/>
      <dgm:t>
        <a:bodyPr/>
        <a:lstStyle/>
        <a:p>
          <a:endParaRPr lang="pl-PL"/>
        </a:p>
      </dgm:t>
    </dgm:pt>
    <dgm:pt modelId="{606B6CB4-13C7-440D-AA21-CCBDE9EAAE5F}" type="sibTrans" cxnId="{3B758068-DBA2-4044-9B7C-9670FC8E0ED5}">
      <dgm:prSet/>
      <dgm:spPr/>
      <dgm:t>
        <a:bodyPr/>
        <a:lstStyle/>
        <a:p>
          <a:endParaRPr lang="pl-PL"/>
        </a:p>
      </dgm:t>
    </dgm:pt>
    <dgm:pt modelId="{1BFBFF03-981A-4F60-A31C-5811B94258E9}">
      <dgm:prSet/>
      <dgm:spPr/>
      <dgm:t>
        <a:bodyPr/>
        <a:lstStyle/>
        <a:p>
          <a:pPr rtl="0"/>
          <a:r>
            <a:rPr lang="pl-PL" dirty="0" smtClean="0"/>
            <a:t>Grażyna Wysocka</a:t>
          </a:r>
          <a:br>
            <a:rPr lang="pl-PL" dirty="0" smtClean="0"/>
          </a:br>
          <a:r>
            <a:rPr lang="pl-PL" dirty="0" smtClean="0"/>
            <a:t>i Karolina Siwczyk</a:t>
          </a:r>
          <a:endParaRPr lang="pl-PL" dirty="0"/>
        </a:p>
      </dgm:t>
    </dgm:pt>
    <dgm:pt modelId="{23E9F6F2-8647-4236-8E56-09C09E787041}" type="parTrans" cxnId="{E043F830-1BED-4175-B15D-46CA6BDC61E4}">
      <dgm:prSet/>
      <dgm:spPr/>
      <dgm:t>
        <a:bodyPr/>
        <a:lstStyle/>
        <a:p>
          <a:endParaRPr lang="pl-PL"/>
        </a:p>
      </dgm:t>
    </dgm:pt>
    <dgm:pt modelId="{E8262E06-6CCE-4CB6-9060-C73CD5F47518}" type="sibTrans" cxnId="{E043F830-1BED-4175-B15D-46CA6BDC61E4}">
      <dgm:prSet/>
      <dgm:spPr/>
      <dgm:t>
        <a:bodyPr/>
        <a:lstStyle/>
        <a:p>
          <a:endParaRPr lang="pl-PL"/>
        </a:p>
      </dgm:t>
    </dgm:pt>
    <dgm:pt modelId="{9B4B9198-4C53-4D23-AD24-5D70CA312C13}" type="pres">
      <dgm:prSet presAssocID="{7F967628-E94A-42DC-BD11-5575F10EDDB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801E42D-8AB2-47CC-98BE-670EE4D22587}" type="pres">
      <dgm:prSet presAssocID="{35D9AA78-7877-487F-9B8A-EF4740549DBE}" presName="horFlow" presStyleCnt="0"/>
      <dgm:spPr/>
    </dgm:pt>
    <dgm:pt modelId="{6714E1A5-B5F2-4B83-ACDC-13595D9E7EA6}" type="pres">
      <dgm:prSet presAssocID="{35D9AA78-7877-487F-9B8A-EF4740549DBE}" presName="bigChev" presStyleLbl="node1" presStyleIdx="0" presStyleCnt="2"/>
      <dgm:spPr/>
      <dgm:t>
        <a:bodyPr/>
        <a:lstStyle/>
        <a:p>
          <a:endParaRPr lang="pl-PL"/>
        </a:p>
      </dgm:t>
    </dgm:pt>
    <dgm:pt modelId="{ECE0C3D8-3122-4AE0-B68B-C21486CDB2CF}" type="pres">
      <dgm:prSet presAssocID="{35D9AA78-7877-487F-9B8A-EF4740549DBE}" presName="vSp" presStyleCnt="0"/>
      <dgm:spPr/>
    </dgm:pt>
    <dgm:pt modelId="{B1594A79-1020-4184-97D1-BEF53868CDB8}" type="pres">
      <dgm:prSet presAssocID="{1BFBFF03-981A-4F60-A31C-5811B94258E9}" presName="horFlow" presStyleCnt="0"/>
      <dgm:spPr/>
    </dgm:pt>
    <dgm:pt modelId="{EA80FA24-74C8-46E4-A348-068D006FDF89}" type="pres">
      <dgm:prSet presAssocID="{1BFBFF03-981A-4F60-A31C-5811B94258E9}" presName="bigChev" presStyleLbl="node1" presStyleIdx="1" presStyleCnt="2" custScaleX="144565" custLinFactNeighborX="2677" custLinFactNeighborY="13078"/>
      <dgm:spPr/>
      <dgm:t>
        <a:bodyPr/>
        <a:lstStyle/>
        <a:p>
          <a:endParaRPr lang="pl-PL"/>
        </a:p>
      </dgm:t>
    </dgm:pt>
  </dgm:ptLst>
  <dgm:cxnLst>
    <dgm:cxn modelId="{E6AEC450-1CF5-4DE2-9D6C-353332B8CE7E}" type="presOf" srcId="{35D9AA78-7877-487F-9B8A-EF4740549DBE}" destId="{6714E1A5-B5F2-4B83-ACDC-13595D9E7EA6}" srcOrd="0" destOrd="0" presId="urn:microsoft.com/office/officeart/2005/8/layout/lProcess3"/>
    <dgm:cxn modelId="{3B758068-DBA2-4044-9B7C-9670FC8E0ED5}" srcId="{7F967628-E94A-42DC-BD11-5575F10EDDB8}" destId="{35D9AA78-7877-487F-9B8A-EF4740549DBE}" srcOrd="0" destOrd="0" parTransId="{9B6A9211-44C3-4307-BE29-D11ACEFF7C5D}" sibTransId="{606B6CB4-13C7-440D-AA21-CCBDE9EAAE5F}"/>
    <dgm:cxn modelId="{1B6BA592-B816-48BD-9D01-E48FB64BE45F}" type="presOf" srcId="{1BFBFF03-981A-4F60-A31C-5811B94258E9}" destId="{EA80FA24-74C8-46E4-A348-068D006FDF89}" srcOrd="0" destOrd="0" presId="urn:microsoft.com/office/officeart/2005/8/layout/lProcess3"/>
    <dgm:cxn modelId="{7BB583EA-F600-4EB9-82C8-A5555D43545C}" type="presOf" srcId="{7F967628-E94A-42DC-BD11-5575F10EDDB8}" destId="{9B4B9198-4C53-4D23-AD24-5D70CA312C13}" srcOrd="0" destOrd="0" presId="urn:microsoft.com/office/officeart/2005/8/layout/lProcess3"/>
    <dgm:cxn modelId="{E043F830-1BED-4175-B15D-46CA6BDC61E4}" srcId="{7F967628-E94A-42DC-BD11-5575F10EDDB8}" destId="{1BFBFF03-981A-4F60-A31C-5811B94258E9}" srcOrd="1" destOrd="0" parTransId="{23E9F6F2-8647-4236-8E56-09C09E787041}" sibTransId="{E8262E06-6CCE-4CB6-9060-C73CD5F47518}"/>
    <dgm:cxn modelId="{5F483105-561D-4655-8782-5205EC324C46}" type="presParOf" srcId="{9B4B9198-4C53-4D23-AD24-5D70CA312C13}" destId="{B801E42D-8AB2-47CC-98BE-670EE4D22587}" srcOrd="0" destOrd="0" presId="urn:microsoft.com/office/officeart/2005/8/layout/lProcess3"/>
    <dgm:cxn modelId="{F81E7E94-6A7C-4C54-8F10-32A7B3A4A9EA}" type="presParOf" srcId="{B801E42D-8AB2-47CC-98BE-670EE4D22587}" destId="{6714E1A5-B5F2-4B83-ACDC-13595D9E7EA6}" srcOrd="0" destOrd="0" presId="urn:microsoft.com/office/officeart/2005/8/layout/lProcess3"/>
    <dgm:cxn modelId="{8EE62537-9B05-491E-A81E-F511E34CF70E}" type="presParOf" srcId="{9B4B9198-4C53-4D23-AD24-5D70CA312C13}" destId="{ECE0C3D8-3122-4AE0-B68B-C21486CDB2CF}" srcOrd="1" destOrd="0" presId="urn:microsoft.com/office/officeart/2005/8/layout/lProcess3"/>
    <dgm:cxn modelId="{8EC7F23D-2F3B-4FC2-A4E1-76FBD5FA900D}" type="presParOf" srcId="{9B4B9198-4C53-4D23-AD24-5D70CA312C13}" destId="{B1594A79-1020-4184-97D1-BEF53868CDB8}" srcOrd="2" destOrd="0" presId="urn:microsoft.com/office/officeart/2005/8/layout/lProcess3"/>
    <dgm:cxn modelId="{3A145661-630C-482D-8B5D-A31BA28986AD}" type="presParOf" srcId="{B1594A79-1020-4184-97D1-BEF53868CDB8}" destId="{EA80FA24-74C8-46E4-A348-068D006FDF8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8F7968-1117-40BB-92CB-7F4CCD0F7926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40E28618-7BBD-42B8-999D-AB1C1C039B0C}">
      <dgm:prSet custT="1"/>
      <dgm:spPr/>
      <dgm:t>
        <a:bodyPr/>
        <a:lstStyle/>
        <a:p>
          <a:pPr rtl="0"/>
          <a:r>
            <a:rPr lang="pl-PL" sz="3200" i="1" dirty="0" smtClean="0">
              <a:solidFill>
                <a:srgbClr val="7030A0"/>
              </a:solidFill>
            </a:rPr>
            <a:t>Bierzemy udział w całorocznych konkursach:</a:t>
          </a:r>
          <a:endParaRPr lang="pl-PL" sz="3200" i="1" dirty="0">
            <a:solidFill>
              <a:srgbClr val="7030A0"/>
            </a:solidFill>
          </a:endParaRPr>
        </a:p>
      </dgm:t>
    </dgm:pt>
    <dgm:pt modelId="{B9DF95C5-8AC2-4C7D-BBED-404DF880BA4F}" type="parTrans" cxnId="{02E4D32A-73BD-454C-85E3-8B4C01688EBD}">
      <dgm:prSet/>
      <dgm:spPr/>
      <dgm:t>
        <a:bodyPr/>
        <a:lstStyle/>
        <a:p>
          <a:endParaRPr lang="pl-PL"/>
        </a:p>
      </dgm:t>
    </dgm:pt>
    <dgm:pt modelId="{355F74E7-C996-4769-B405-B430DF22A5F9}" type="sibTrans" cxnId="{02E4D32A-73BD-454C-85E3-8B4C01688EBD}">
      <dgm:prSet/>
      <dgm:spPr/>
      <dgm:t>
        <a:bodyPr/>
        <a:lstStyle/>
        <a:p>
          <a:endParaRPr lang="pl-PL"/>
        </a:p>
      </dgm:t>
    </dgm:pt>
    <dgm:pt modelId="{806DB683-CCA8-4443-8A7E-01A4BF948D4D}">
      <dgm:prSet custT="1"/>
      <dgm:spPr/>
      <dgm:t>
        <a:bodyPr/>
        <a:lstStyle/>
        <a:p>
          <a:pPr algn="ctr" rtl="0"/>
          <a:r>
            <a:rPr lang="pl-PL" sz="2400" dirty="0" smtClean="0">
              <a:solidFill>
                <a:srgbClr val="7030A0"/>
              </a:solidFill>
            </a:rPr>
            <a:t> Dziewczyna i chłopak z kasą</a:t>
          </a:r>
          <a:endParaRPr lang="pl-PL" sz="2400" dirty="0">
            <a:solidFill>
              <a:srgbClr val="7030A0"/>
            </a:solidFill>
          </a:endParaRPr>
        </a:p>
      </dgm:t>
    </dgm:pt>
    <dgm:pt modelId="{1D7D8795-EE81-43CB-8E9E-6CD03B340DE3}" type="parTrans" cxnId="{07E2C091-21E0-4606-8D55-DE3377478F96}">
      <dgm:prSet/>
      <dgm:spPr/>
      <dgm:t>
        <a:bodyPr/>
        <a:lstStyle/>
        <a:p>
          <a:endParaRPr lang="pl-PL"/>
        </a:p>
      </dgm:t>
    </dgm:pt>
    <dgm:pt modelId="{B0377DC9-949D-43AE-B4ED-53767C442455}" type="sibTrans" cxnId="{07E2C091-21E0-4606-8D55-DE3377478F96}">
      <dgm:prSet/>
      <dgm:spPr/>
      <dgm:t>
        <a:bodyPr/>
        <a:lstStyle/>
        <a:p>
          <a:endParaRPr lang="pl-PL"/>
        </a:p>
      </dgm:t>
    </dgm:pt>
    <dgm:pt modelId="{9A64BAE4-CCE6-4D8C-A864-05ABC462075B}">
      <dgm:prSet custT="1"/>
      <dgm:spPr/>
      <dgm:t>
        <a:bodyPr/>
        <a:lstStyle/>
        <a:p>
          <a:pPr algn="ctr" rtl="0"/>
          <a:r>
            <a:rPr lang="pl-PL" sz="2400" dirty="0" smtClean="0">
              <a:solidFill>
                <a:srgbClr val="7030A0"/>
              </a:solidFill>
            </a:rPr>
            <a:t> Systematyczne oszczędzanie</a:t>
          </a:r>
          <a:endParaRPr lang="pl-PL" sz="2400" dirty="0">
            <a:solidFill>
              <a:srgbClr val="7030A0"/>
            </a:solidFill>
          </a:endParaRPr>
        </a:p>
      </dgm:t>
    </dgm:pt>
    <dgm:pt modelId="{C3102B65-6BFF-4C50-AFCE-2B7222656DE9}" type="parTrans" cxnId="{654DDADB-F61D-4472-91E4-13877AFA45E0}">
      <dgm:prSet/>
      <dgm:spPr/>
      <dgm:t>
        <a:bodyPr/>
        <a:lstStyle/>
        <a:p>
          <a:endParaRPr lang="pl-PL"/>
        </a:p>
      </dgm:t>
    </dgm:pt>
    <dgm:pt modelId="{877C124D-F265-42E8-AE17-E6D46505E017}" type="sibTrans" cxnId="{654DDADB-F61D-4472-91E4-13877AFA45E0}">
      <dgm:prSet/>
      <dgm:spPr/>
      <dgm:t>
        <a:bodyPr/>
        <a:lstStyle/>
        <a:p>
          <a:endParaRPr lang="pl-PL"/>
        </a:p>
      </dgm:t>
    </dgm:pt>
    <dgm:pt modelId="{CD4A5A74-0334-451D-9742-8137288883C3}">
      <dgm:prSet custT="1"/>
      <dgm:spPr/>
      <dgm:t>
        <a:bodyPr/>
        <a:lstStyle/>
        <a:p>
          <a:pPr algn="ctr" rtl="0"/>
          <a:r>
            <a:rPr lang="pl-PL" sz="2400" dirty="0" smtClean="0">
              <a:solidFill>
                <a:srgbClr val="7030A0"/>
              </a:solidFill>
            </a:rPr>
            <a:t> Pytanie na szkolnych blogach</a:t>
          </a:r>
          <a:endParaRPr lang="pl-PL" sz="2400" dirty="0">
            <a:solidFill>
              <a:srgbClr val="7030A0"/>
            </a:solidFill>
          </a:endParaRPr>
        </a:p>
      </dgm:t>
    </dgm:pt>
    <dgm:pt modelId="{636A3100-D572-4104-B808-F26882494CB7}" type="parTrans" cxnId="{417A26A3-5748-4200-A5A4-3FECC9E23322}">
      <dgm:prSet/>
      <dgm:spPr/>
      <dgm:t>
        <a:bodyPr/>
        <a:lstStyle/>
        <a:p>
          <a:endParaRPr lang="pl-PL"/>
        </a:p>
      </dgm:t>
    </dgm:pt>
    <dgm:pt modelId="{21524D23-919B-43A4-8A15-81841670CA51}" type="sibTrans" cxnId="{417A26A3-5748-4200-A5A4-3FECC9E23322}">
      <dgm:prSet/>
      <dgm:spPr/>
      <dgm:t>
        <a:bodyPr/>
        <a:lstStyle/>
        <a:p>
          <a:endParaRPr lang="pl-PL"/>
        </a:p>
      </dgm:t>
    </dgm:pt>
    <dgm:pt modelId="{F225D54A-3D24-429D-B088-735C0550713F}" type="pres">
      <dgm:prSet presAssocID="{668F7968-1117-40BB-92CB-7F4CCD0F792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l-PL"/>
        </a:p>
      </dgm:t>
    </dgm:pt>
    <dgm:pt modelId="{61D6E511-FB84-49CD-9C7F-14235815CF15}" type="pres">
      <dgm:prSet presAssocID="{40E28618-7BBD-42B8-999D-AB1C1C039B0C}" presName="parenttextcomposite" presStyleCnt="0"/>
      <dgm:spPr/>
    </dgm:pt>
    <dgm:pt modelId="{F70950AC-2C48-41B4-A16D-FA94C8FBB4F0}" type="pres">
      <dgm:prSet presAssocID="{40E28618-7BBD-42B8-999D-AB1C1C039B0C}" presName="parenttext" presStyleLbl="revTx" presStyleIdx="0" presStyleCnt="4" custScaleX="11194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832E7B-C261-44F9-A72B-4DD1D94F31DA}" type="pres">
      <dgm:prSet presAssocID="{40E28618-7BBD-42B8-999D-AB1C1C039B0C}" presName="parallelogramComposite" presStyleCnt="0"/>
      <dgm:spPr/>
    </dgm:pt>
    <dgm:pt modelId="{ADC750EE-35AC-4D08-B06B-A2860731653F}" type="pres">
      <dgm:prSet presAssocID="{40E28618-7BBD-42B8-999D-AB1C1C039B0C}" presName="parallelogram1" presStyleLbl="alignNode1" presStyleIdx="0" presStyleCnt="28"/>
      <dgm:spPr/>
    </dgm:pt>
    <dgm:pt modelId="{EE157BE1-2AB4-4AC1-910B-762E5B577B79}" type="pres">
      <dgm:prSet presAssocID="{40E28618-7BBD-42B8-999D-AB1C1C039B0C}" presName="parallelogram2" presStyleLbl="alignNode1" presStyleIdx="1" presStyleCnt="28"/>
      <dgm:spPr/>
    </dgm:pt>
    <dgm:pt modelId="{0D487324-1B3B-40B7-AC01-C87F66C7A346}" type="pres">
      <dgm:prSet presAssocID="{40E28618-7BBD-42B8-999D-AB1C1C039B0C}" presName="parallelogram3" presStyleLbl="alignNode1" presStyleIdx="2" presStyleCnt="28"/>
      <dgm:spPr/>
    </dgm:pt>
    <dgm:pt modelId="{8833C665-9B55-45A5-A058-423EB122B74D}" type="pres">
      <dgm:prSet presAssocID="{40E28618-7BBD-42B8-999D-AB1C1C039B0C}" presName="parallelogram4" presStyleLbl="alignNode1" presStyleIdx="3" presStyleCnt="28"/>
      <dgm:spPr/>
    </dgm:pt>
    <dgm:pt modelId="{90D8419D-0DC1-456D-92A6-414C2339879D}" type="pres">
      <dgm:prSet presAssocID="{40E28618-7BBD-42B8-999D-AB1C1C039B0C}" presName="parallelogram5" presStyleLbl="alignNode1" presStyleIdx="4" presStyleCnt="28"/>
      <dgm:spPr/>
    </dgm:pt>
    <dgm:pt modelId="{E8540FD2-AD67-4FD1-A1A6-E8090CB19999}" type="pres">
      <dgm:prSet presAssocID="{40E28618-7BBD-42B8-999D-AB1C1C039B0C}" presName="parallelogram6" presStyleLbl="alignNode1" presStyleIdx="5" presStyleCnt="28"/>
      <dgm:spPr/>
    </dgm:pt>
    <dgm:pt modelId="{0206A5D1-589F-4DE3-81CD-80D66A240D41}" type="pres">
      <dgm:prSet presAssocID="{40E28618-7BBD-42B8-999D-AB1C1C039B0C}" presName="parallelogram7" presStyleLbl="alignNode1" presStyleIdx="6" presStyleCnt="28"/>
      <dgm:spPr/>
    </dgm:pt>
    <dgm:pt modelId="{605DDEC5-EB34-452E-922E-750F72994326}" type="pres">
      <dgm:prSet presAssocID="{355F74E7-C996-4769-B405-B430DF22A5F9}" presName="sibTrans" presStyleCnt="0"/>
      <dgm:spPr/>
    </dgm:pt>
    <dgm:pt modelId="{9E6059FB-C941-498B-9FFE-0C66DD5FEAC1}" type="pres">
      <dgm:prSet presAssocID="{806DB683-CCA8-4443-8A7E-01A4BF948D4D}" presName="parenttextcomposite" presStyleCnt="0"/>
      <dgm:spPr/>
    </dgm:pt>
    <dgm:pt modelId="{D18C1AE3-120E-4372-BE63-82F951EAC23C}" type="pres">
      <dgm:prSet presAssocID="{806DB683-CCA8-4443-8A7E-01A4BF948D4D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C7598B-0F7E-489B-B4B8-06522FC56F8A}" type="pres">
      <dgm:prSet presAssocID="{806DB683-CCA8-4443-8A7E-01A4BF948D4D}" presName="parallelogramComposite" presStyleCnt="0"/>
      <dgm:spPr/>
    </dgm:pt>
    <dgm:pt modelId="{9AD305B6-6C2A-4D74-BDBF-E2D8F94F50A9}" type="pres">
      <dgm:prSet presAssocID="{806DB683-CCA8-4443-8A7E-01A4BF948D4D}" presName="parallelogram1" presStyleLbl="alignNode1" presStyleIdx="7" presStyleCnt="28"/>
      <dgm:spPr/>
    </dgm:pt>
    <dgm:pt modelId="{04A66363-56CF-48F0-83C4-9D08D690E93E}" type="pres">
      <dgm:prSet presAssocID="{806DB683-CCA8-4443-8A7E-01A4BF948D4D}" presName="parallelogram2" presStyleLbl="alignNode1" presStyleIdx="8" presStyleCnt="28"/>
      <dgm:spPr/>
    </dgm:pt>
    <dgm:pt modelId="{38E8453C-7228-44EE-A68A-52928B4CD52D}" type="pres">
      <dgm:prSet presAssocID="{806DB683-CCA8-4443-8A7E-01A4BF948D4D}" presName="parallelogram3" presStyleLbl="alignNode1" presStyleIdx="9" presStyleCnt="28"/>
      <dgm:spPr/>
    </dgm:pt>
    <dgm:pt modelId="{754048A7-E1D2-435B-BDBF-41BFD346409B}" type="pres">
      <dgm:prSet presAssocID="{806DB683-CCA8-4443-8A7E-01A4BF948D4D}" presName="parallelogram4" presStyleLbl="alignNode1" presStyleIdx="10" presStyleCnt="28"/>
      <dgm:spPr/>
    </dgm:pt>
    <dgm:pt modelId="{C75849E2-FF7F-4DCA-96F1-A362EACA3BF3}" type="pres">
      <dgm:prSet presAssocID="{806DB683-CCA8-4443-8A7E-01A4BF948D4D}" presName="parallelogram5" presStyleLbl="alignNode1" presStyleIdx="11" presStyleCnt="28"/>
      <dgm:spPr/>
    </dgm:pt>
    <dgm:pt modelId="{7E08934C-CA2B-4A45-9C6F-EE68E5E35C00}" type="pres">
      <dgm:prSet presAssocID="{806DB683-CCA8-4443-8A7E-01A4BF948D4D}" presName="parallelogram6" presStyleLbl="alignNode1" presStyleIdx="12" presStyleCnt="28"/>
      <dgm:spPr/>
    </dgm:pt>
    <dgm:pt modelId="{B657BF19-3D91-4BC4-9294-6471B1B9B3F4}" type="pres">
      <dgm:prSet presAssocID="{806DB683-CCA8-4443-8A7E-01A4BF948D4D}" presName="parallelogram7" presStyleLbl="alignNode1" presStyleIdx="13" presStyleCnt="28"/>
      <dgm:spPr/>
    </dgm:pt>
    <dgm:pt modelId="{9C4B894E-39CB-418C-88C0-05E9C0C4645F}" type="pres">
      <dgm:prSet presAssocID="{B0377DC9-949D-43AE-B4ED-53767C442455}" presName="sibTrans" presStyleCnt="0"/>
      <dgm:spPr/>
    </dgm:pt>
    <dgm:pt modelId="{918C4C9A-E18F-40E9-852D-6E4073042494}" type="pres">
      <dgm:prSet presAssocID="{9A64BAE4-CCE6-4D8C-A864-05ABC462075B}" presName="parenttextcomposite" presStyleCnt="0"/>
      <dgm:spPr/>
    </dgm:pt>
    <dgm:pt modelId="{2F6DDFCA-C612-40EA-8B98-C8154070D3F2}" type="pres">
      <dgm:prSet presAssocID="{9A64BAE4-CCE6-4D8C-A864-05ABC462075B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2642FA-D1CF-45DF-B704-8D42D741027E}" type="pres">
      <dgm:prSet presAssocID="{9A64BAE4-CCE6-4D8C-A864-05ABC462075B}" presName="parallelogramComposite" presStyleCnt="0"/>
      <dgm:spPr/>
    </dgm:pt>
    <dgm:pt modelId="{BF5648A7-841D-4584-87E7-322750DF764E}" type="pres">
      <dgm:prSet presAssocID="{9A64BAE4-CCE6-4D8C-A864-05ABC462075B}" presName="parallelogram1" presStyleLbl="alignNode1" presStyleIdx="14" presStyleCnt="28"/>
      <dgm:spPr/>
    </dgm:pt>
    <dgm:pt modelId="{52FAF5B9-B5BD-4A14-A162-9538AC2A65B6}" type="pres">
      <dgm:prSet presAssocID="{9A64BAE4-CCE6-4D8C-A864-05ABC462075B}" presName="parallelogram2" presStyleLbl="alignNode1" presStyleIdx="15" presStyleCnt="28"/>
      <dgm:spPr/>
    </dgm:pt>
    <dgm:pt modelId="{D13C902C-5CF9-4FB0-A546-B1AC42A2E687}" type="pres">
      <dgm:prSet presAssocID="{9A64BAE4-CCE6-4D8C-A864-05ABC462075B}" presName="parallelogram3" presStyleLbl="alignNode1" presStyleIdx="16" presStyleCnt="28"/>
      <dgm:spPr/>
    </dgm:pt>
    <dgm:pt modelId="{52169ABC-8D58-470C-9085-B713CE2003F7}" type="pres">
      <dgm:prSet presAssocID="{9A64BAE4-CCE6-4D8C-A864-05ABC462075B}" presName="parallelogram4" presStyleLbl="alignNode1" presStyleIdx="17" presStyleCnt="28"/>
      <dgm:spPr/>
    </dgm:pt>
    <dgm:pt modelId="{71951174-954F-4A22-8BD1-C5E8DFADFF61}" type="pres">
      <dgm:prSet presAssocID="{9A64BAE4-CCE6-4D8C-A864-05ABC462075B}" presName="parallelogram5" presStyleLbl="alignNode1" presStyleIdx="18" presStyleCnt="28"/>
      <dgm:spPr/>
    </dgm:pt>
    <dgm:pt modelId="{E61764CD-1433-4C3F-BAD0-48423BCE713B}" type="pres">
      <dgm:prSet presAssocID="{9A64BAE4-CCE6-4D8C-A864-05ABC462075B}" presName="parallelogram6" presStyleLbl="alignNode1" presStyleIdx="19" presStyleCnt="28"/>
      <dgm:spPr/>
    </dgm:pt>
    <dgm:pt modelId="{567FF115-7103-4DAF-832B-22F9E556A7D5}" type="pres">
      <dgm:prSet presAssocID="{9A64BAE4-CCE6-4D8C-A864-05ABC462075B}" presName="parallelogram7" presStyleLbl="alignNode1" presStyleIdx="20" presStyleCnt="28"/>
      <dgm:spPr/>
    </dgm:pt>
    <dgm:pt modelId="{3C142DF5-0FB5-467E-BA5E-570CE0C6B6B3}" type="pres">
      <dgm:prSet presAssocID="{877C124D-F265-42E8-AE17-E6D46505E017}" presName="sibTrans" presStyleCnt="0"/>
      <dgm:spPr/>
    </dgm:pt>
    <dgm:pt modelId="{6CCB31B5-57EA-4ECC-BD76-2C19AC7E778C}" type="pres">
      <dgm:prSet presAssocID="{CD4A5A74-0334-451D-9742-8137288883C3}" presName="parenttextcomposite" presStyleCnt="0"/>
      <dgm:spPr/>
    </dgm:pt>
    <dgm:pt modelId="{709BA69A-AD61-47A7-84BF-A251D458793E}" type="pres">
      <dgm:prSet presAssocID="{CD4A5A74-0334-451D-9742-8137288883C3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E4CC13-F753-4F41-89AF-BFA52E03898C}" type="pres">
      <dgm:prSet presAssocID="{CD4A5A74-0334-451D-9742-8137288883C3}" presName="parallelogramComposite" presStyleCnt="0"/>
      <dgm:spPr/>
    </dgm:pt>
    <dgm:pt modelId="{81EF942E-AFBF-4BA2-9D81-743C6B4F061C}" type="pres">
      <dgm:prSet presAssocID="{CD4A5A74-0334-451D-9742-8137288883C3}" presName="parallelogram1" presStyleLbl="alignNode1" presStyleIdx="21" presStyleCnt="28"/>
      <dgm:spPr/>
    </dgm:pt>
    <dgm:pt modelId="{8F3BEB95-3D30-4767-919A-86C45CA52F4C}" type="pres">
      <dgm:prSet presAssocID="{CD4A5A74-0334-451D-9742-8137288883C3}" presName="parallelogram2" presStyleLbl="alignNode1" presStyleIdx="22" presStyleCnt="28"/>
      <dgm:spPr/>
    </dgm:pt>
    <dgm:pt modelId="{D6ED8A8A-DBFD-4DD8-BCE1-8EDC5541B01D}" type="pres">
      <dgm:prSet presAssocID="{CD4A5A74-0334-451D-9742-8137288883C3}" presName="parallelogram3" presStyleLbl="alignNode1" presStyleIdx="23" presStyleCnt="28"/>
      <dgm:spPr/>
    </dgm:pt>
    <dgm:pt modelId="{D427DEC9-BAE3-4805-A772-F5BCD83117E0}" type="pres">
      <dgm:prSet presAssocID="{CD4A5A74-0334-451D-9742-8137288883C3}" presName="parallelogram4" presStyleLbl="alignNode1" presStyleIdx="24" presStyleCnt="28"/>
      <dgm:spPr/>
    </dgm:pt>
    <dgm:pt modelId="{D1DC041C-DDD0-448B-9406-574CFE94F449}" type="pres">
      <dgm:prSet presAssocID="{CD4A5A74-0334-451D-9742-8137288883C3}" presName="parallelogram5" presStyleLbl="alignNode1" presStyleIdx="25" presStyleCnt="28"/>
      <dgm:spPr/>
    </dgm:pt>
    <dgm:pt modelId="{C3C58EFD-C2E4-46FD-A31E-C4469023AA72}" type="pres">
      <dgm:prSet presAssocID="{CD4A5A74-0334-451D-9742-8137288883C3}" presName="parallelogram6" presStyleLbl="alignNode1" presStyleIdx="26" presStyleCnt="28"/>
      <dgm:spPr/>
    </dgm:pt>
    <dgm:pt modelId="{42D23A3F-ECEB-4923-A180-66755C7E7122}" type="pres">
      <dgm:prSet presAssocID="{CD4A5A74-0334-451D-9742-8137288883C3}" presName="parallelogram7" presStyleLbl="alignNode1" presStyleIdx="27" presStyleCnt="28"/>
      <dgm:spPr/>
    </dgm:pt>
  </dgm:ptLst>
  <dgm:cxnLst>
    <dgm:cxn modelId="{02E4D32A-73BD-454C-85E3-8B4C01688EBD}" srcId="{668F7968-1117-40BB-92CB-7F4CCD0F7926}" destId="{40E28618-7BBD-42B8-999D-AB1C1C039B0C}" srcOrd="0" destOrd="0" parTransId="{B9DF95C5-8AC2-4C7D-BBED-404DF880BA4F}" sibTransId="{355F74E7-C996-4769-B405-B430DF22A5F9}"/>
    <dgm:cxn modelId="{417A26A3-5748-4200-A5A4-3FECC9E23322}" srcId="{668F7968-1117-40BB-92CB-7F4CCD0F7926}" destId="{CD4A5A74-0334-451D-9742-8137288883C3}" srcOrd="3" destOrd="0" parTransId="{636A3100-D572-4104-B808-F26882494CB7}" sibTransId="{21524D23-919B-43A4-8A15-81841670CA51}"/>
    <dgm:cxn modelId="{7F72DD17-F5D6-4B1E-9257-B12E5536A14B}" type="presOf" srcId="{806DB683-CCA8-4443-8A7E-01A4BF948D4D}" destId="{D18C1AE3-120E-4372-BE63-82F951EAC23C}" srcOrd="0" destOrd="0" presId="urn:microsoft.com/office/officeart/2008/layout/VerticalAccentList"/>
    <dgm:cxn modelId="{654DDADB-F61D-4472-91E4-13877AFA45E0}" srcId="{668F7968-1117-40BB-92CB-7F4CCD0F7926}" destId="{9A64BAE4-CCE6-4D8C-A864-05ABC462075B}" srcOrd="2" destOrd="0" parTransId="{C3102B65-6BFF-4C50-AFCE-2B7222656DE9}" sibTransId="{877C124D-F265-42E8-AE17-E6D46505E017}"/>
    <dgm:cxn modelId="{2E8C0343-9B52-481E-8E71-66D8896B5096}" type="presOf" srcId="{668F7968-1117-40BB-92CB-7F4CCD0F7926}" destId="{F225D54A-3D24-429D-B088-735C0550713F}" srcOrd="0" destOrd="0" presId="urn:microsoft.com/office/officeart/2008/layout/VerticalAccentList"/>
    <dgm:cxn modelId="{26740414-A1AF-4047-92AF-33CAABCC52C9}" type="presOf" srcId="{CD4A5A74-0334-451D-9742-8137288883C3}" destId="{709BA69A-AD61-47A7-84BF-A251D458793E}" srcOrd="0" destOrd="0" presId="urn:microsoft.com/office/officeart/2008/layout/VerticalAccentList"/>
    <dgm:cxn modelId="{85EA073C-8068-4FD5-B424-3EB7EF39C4E9}" type="presOf" srcId="{40E28618-7BBD-42B8-999D-AB1C1C039B0C}" destId="{F70950AC-2C48-41B4-A16D-FA94C8FBB4F0}" srcOrd="0" destOrd="0" presId="urn:microsoft.com/office/officeart/2008/layout/VerticalAccentList"/>
    <dgm:cxn modelId="{07E2C091-21E0-4606-8D55-DE3377478F96}" srcId="{668F7968-1117-40BB-92CB-7F4CCD0F7926}" destId="{806DB683-CCA8-4443-8A7E-01A4BF948D4D}" srcOrd="1" destOrd="0" parTransId="{1D7D8795-EE81-43CB-8E9E-6CD03B340DE3}" sibTransId="{B0377DC9-949D-43AE-B4ED-53767C442455}"/>
    <dgm:cxn modelId="{E981BA04-986D-4703-8292-F977BECFAB9F}" type="presOf" srcId="{9A64BAE4-CCE6-4D8C-A864-05ABC462075B}" destId="{2F6DDFCA-C612-40EA-8B98-C8154070D3F2}" srcOrd="0" destOrd="0" presId="urn:microsoft.com/office/officeart/2008/layout/VerticalAccentList"/>
    <dgm:cxn modelId="{38E5FF47-200B-400C-BCEA-45EAF4A8CCC8}" type="presParOf" srcId="{F225D54A-3D24-429D-B088-735C0550713F}" destId="{61D6E511-FB84-49CD-9C7F-14235815CF15}" srcOrd="0" destOrd="0" presId="urn:microsoft.com/office/officeart/2008/layout/VerticalAccentList"/>
    <dgm:cxn modelId="{435B90F8-B19E-4BA1-9789-5BB69B7685E7}" type="presParOf" srcId="{61D6E511-FB84-49CD-9C7F-14235815CF15}" destId="{F70950AC-2C48-41B4-A16D-FA94C8FBB4F0}" srcOrd="0" destOrd="0" presId="urn:microsoft.com/office/officeart/2008/layout/VerticalAccentList"/>
    <dgm:cxn modelId="{02CEBFB0-131F-4D12-B49E-055761663F6A}" type="presParOf" srcId="{F225D54A-3D24-429D-B088-735C0550713F}" destId="{DD832E7B-C261-44F9-A72B-4DD1D94F31DA}" srcOrd="1" destOrd="0" presId="urn:microsoft.com/office/officeart/2008/layout/VerticalAccentList"/>
    <dgm:cxn modelId="{F658098D-A49F-4F01-9708-2B08F0052E9A}" type="presParOf" srcId="{DD832E7B-C261-44F9-A72B-4DD1D94F31DA}" destId="{ADC750EE-35AC-4D08-B06B-A2860731653F}" srcOrd="0" destOrd="0" presId="urn:microsoft.com/office/officeart/2008/layout/VerticalAccentList"/>
    <dgm:cxn modelId="{9D570F6D-7E6F-4397-BE04-1E47AA5CFCB8}" type="presParOf" srcId="{DD832E7B-C261-44F9-A72B-4DD1D94F31DA}" destId="{EE157BE1-2AB4-4AC1-910B-762E5B577B79}" srcOrd="1" destOrd="0" presId="urn:microsoft.com/office/officeart/2008/layout/VerticalAccentList"/>
    <dgm:cxn modelId="{A280F90E-BB12-41F5-A7D9-A8A58CBD5911}" type="presParOf" srcId="{DD832E7B-C261-44F9-A72B-4DD1D94F31DA}" destId="{0D487324-1B3B-40B7-AC01-C87F66C7A346}" srcOrd="2" destOrd="0" presId="urn:microsoft.com/office/officeart/2008/layout/VerticalAccentList"/>
    <dgm:cxn modelId="{4147744C-2E10-43AD-97AF-8E0519A8EB82}" type="presParOf" srcId="{DD832E7B-C261-44F9-A72B-4DD1D94F31DA}" destId="{8833C665-9B55-45A5-A058-423EB122B74D}" srcOrd="3" destOrd="0" presId="urn:microsoft.com/office/officeart/2008/layout/VerticalAccentList"/>
    <dgm:cxn modelId="{42ACA04A-9342-43A8-99F6-E32F11010276}" type="presParOf" srcId="{DD832E7B-C261-44F9-A72B-4DD1D94F31DA}" destId="{90D8419D-0DC1-456D-92A6-414C2339879D}" srcOrd="4" destOrd="0" presId="urn:microsoft.com/office/officeart/2008/layout/VerticalAccentList"/>
    <dgm:cxn modelId="{AE63AC77-924C-42E9-8AA9-830D196EDD82}" type="presParOf" srcId="{DD832E7B-C261-44F9-A72B-4DD1D94F31DA}" destId="{E8540FD2-AD67-4FD1-A1A6-E8090CB19999}" srcOrd="5" destOrd="0" presId="urn:microsoft.com/office/officeart/2008/layout/VerticalAccentList"/>
    <dgm:cxn modelId="{7CFC7BAD-82F5-469B-839E-D8BB8D2CA521}" type="presParOf" srcId="{DD832E7B-C261-44F9-A72B-4DD1D94F31DA}" destId="{0206A5D1-589F-4DE3-81CD-80D66A240D41}" srcOrd="6" destOrd="0" presId="urn:microsoft.com/office/officeart/2008/layout/VerticalAccentList"/>
    <dgm:cxn modelId="{89D0D794-9CCB-4783-9A9E-9EF24CCC09E4}" type="presParOf" srcId="{F225D54A-3D24-429D-B088-735C0550713F}" destId="{605DDEC5-EB34-452E-922E-750F72994326}" srcOrd="2" destOrd="0" presId="urn:microsoft.com/office/officeart/2008/layout/VerticalAccentList"/>
    <dgm:cxn modelId="{A28596B1-449D-4BD2-B759-2FF87B78D055}" type="presParOf" srcId="{F225D54A-3D24-429D-B088-735C0550713F}" destId="{9E6059FB-C941-498B-9FFE-0C66DD5FEAC1}" srcOrd="3" destOrd="0" presId="urn:microsoft.com/office/officeart/2008/layout/VerticalAccentList"/>
    <dgm:cxn modelId="{E3834A5C-4F34-4CF0-92C0-0D6D1DE9BC42}" type="presParOf" srcId="{9E6059FB-C941-498B-9FFE-0C66DD5FEAC1}" destId="{D18C1AE3-120E-4372-BE63-82F951EAC23C}" srcOrd="0" destOrd="0" presId="urn:microsoft.com/office/officeart/2008/layout/VerticalAccentList"/>
    <dgm:cxn modelId="{294BC08F-D8C7-43A5-81DD-62F563835D28}" type="presParOf" srcId="{F225D54A-3D24-429D-B088-735C0550713F}" destId="{9CC7598B-0F7E-489B-B4B8-06522FC56F8A}" srcOrd="4" destOrd="0" presId="urn:microsoft.com/office/officeart/2008/layout/VerticalAccentList"/>
    <dgm:cxn modelId="{0EB25900-FCEA-4B85-AD92-19D88DA4D2EC}" type="presParOf" srcId="{9CC7598B-0F7E-489B-B4B8-06522FC56F8A}" destId="{9AD305B6-6C2A-4D74-BDBF-E2D8F94F50A9}" srcOrd="0" destOrd="0" presId="urn:microsoft.com/office/officeart/2008/layout/VerticalAccentList"/>
    <dgm:cxn modelId="{D0F94D90-6970-4325-9F58-8986F43F9B2B}" type="presParOf" srcId="{9CC7598B-0F7E-489B-B4B8-06522FC56F8A}" destId="{04A66363-56CF-48F0-83C4-9D08D690E93E}" srcOrd="1" destOrd="0" presId="urn:microsoft.com/office/officeart/2008/layout/VerticalAccentList"/>
    <dgm:cxn modelId="{628EB214-5E6A-45FE-960C-EE76A11D0C70}" type="presParOf" srcId="{9CC7598B-0F7E-489B-B4B8-06522FC56F8A}" destId="{38E8453C-7228-44EE-A68A-52928B4CD52D}" srcOrd="2" destOrd="0" presId="urn:microsoft.com/office/officeart/2008/layout/VerticalAccentList"/>
    <dgm:cxn modelId="{A2C61FD0-FDD9-49DA-881E-B4D30B4540D7}" type="presParOf" srcId="{9CC7598B-0F7E-489B-B4B8-06522FC56F8A}" destId="{754048A7-E1D2-435B-BDBF-41BFD346409B}" srcOrd="3" destOrd="0" presId="urn:microsoft.com/office/officeart/2008/layout/VerticalAccentList"/>
    <dgm:cxn modelId="{7CE7C003-8F75-45FD-8926-79D33B0884F8}" type="presParOf" srcId="{9CC7598B-0F7E-489B-B4B8-06522FC56F8A}" destId="{C75849E2-FF7F-4DCA-96F1-A362EACA3BF3}" srcOrd="4" destOrd="0" presId="urn:microsoft.com/office/officeart/2008/layout/VerticalAccentList"/>
    <dgm:cxn modelId="{AA71B11A-5DF0-42C7-A7AC-E5FC95699DE4}" type="presParOf" srcId="{9CC7598B-0F7E-489B-B4B8-06522FC56F8A}" destId="{7E08934C-CA2B-4A45-9C6F-EE68E5E35C00}" srcOrd="5" destOrd="0" presId="urn:microsoft.com/office/officeart/2008/layout/VerticalAccentList"/>
    <dgm:cxn modelId="{342B48B1-6736-48A1-894E-E31BC6FF909C}" type="presParOf" srcId="{9CC7598B-0F7E-489B-B4B8-06522FC56F8A}" destId="{B657BF19-3D91-4BC4-9294-6471B1B9B3F4}" srcOrd="6" destOrd="0" presId="urn:microsoft.com/office/officeart/2008/layout/VerticalAccentList"/>
    <dgm:cxn modelId="{91150D49-AF78-4BD2-AAAF-F0A805BE59EA}" type="presParOf" srcId="{F225D54A-3D24-429D-B088-735C0550713F}" destId="{9C4B894E-39CB-418C-88C0-05E9C0C4645F}" srcOrd="5" destOrd="0" presId="urn:microsoft.com/office/officeart/2008/layout/VerticalAccentList"/>
    <dgm:cxn modelId="{2DD52E81-30E1-4696-8B41-5DCD683F98C2}" type="presParOf" srcId="{F225D54A-3D24-429D-B088-735C0550713F}" destId="{918C4C9A-E18F-40E9-852D-6E4073042494}" srcOrd="6" destOrd="0" presId="urn:microsoft.com/office/officeart/2008/layout/VerticalAccentList"/>
    <dgm:cxn modelId="{D3EDC025-E663-465C-BEC1-21CD8BD2297A}" type="presParOf" srcId="{918C4C9A-E18F-40E9-852D-6E4073042494}" destId="{2F6DDFCA-C612-40EA-8B98-C8154070D3F2}" srcOrd="0" destOrd="0" presId="urn:microsoft.com/office/officeart/2008/layout/VerticalAccentList"/>
    <dgm:cxn modelId="{543D8DE3-1817-4A73-8961-4DCF522DB52F}" type="presParOf" srcId="{F225D54A-3D24-429D-B088-735C0550713F}" destId="{BE2642FA-D1CF-45DF-B704-8D42D741027E}" srcOrd="7" destOrd="0" presId="urn:microsoft.com/office/officeart/2008/layout/VerticalAccentList"/>
    <dgm:cxn modelId="{9FD95BE9-7BD7-4282-BBE0-11B12F19322B}" type="presParOf" srcId="{BE2642FA-D1CF-45DF-B704-8D42D741027E}" destId="{BF5648A7-841D-4584-87E7-322750DF764E}" srcOrd="0" destOrd="0" presId="urn:microsoft.com/office/officeart/2008/layout/VerticalAccentList"/>
    <dgm:cxn modelId="{6942B6FD-E860-4C84-A8FD-8156216D05C0}" type="presParOf" srcId="{BE2642FA-D1CF-45DF-B704-8D42D741027E}" destId="{52FAF5B9-B5BD-4A14-A162-9538AC2A65B6}" srcOrd="1" destOrd="0" presId="urn:microsoft.com/office/officeart/2008/layout/VerticalAccentList"/>
    <dgm:cxn modelId="{71364655-C010-4912-A8F9-617F37F15576}" type="presParOf" srcId="{BE2642FA-D1CF-45DF-B704-8D42D741027E}" destId="{D13C902C-5CF9-4FB0-A546-B1AC42A2E687}" srcOrd="2" destOrd="0" presId="urn:microsoft.com/office/officeart/2008/layout/VerticalAccentList"/>
    <dgm:cxn modelId="{DADED634-0D1C-484F-96FE-9446E7B8E1A2}" type="presParOf" srcId="{BE2642FA-D1CF-45DF-B704-8D42D741027E}" destId="{52169ABC-8D58-470C-9085-B713CE2003F7}" srcOrd="3" destOrd="0" presId="urn:microsoft.com/office/officeart/2008/layout/VerticalAccentList"/>
    <dgm:cxn modelId="{577B6419-0A25-41FD-8A9C-C774862AA1D8}" type="presParOf" srcId="{BE2642FA-D1CF-45DF-B704-8D42D741027E}" destId="{71951174-954F-4A22-8BD1-C5E8DFADFF61}" srcOrd="4" destOrd="0" presId="urn:microsoft.com/office/officeart/2008/layout/VerticalAccentList"/>
    <dgm:cxn modelId="{AB152C6C-1FF0-4933-93E8-B7C34AA0FCB5}" type="presParOf" srcId="{BE2642FA-D1CF-45DF-B704-8D42D741027E}" destId="{E61764CD-1433-4C3F-BAD0-48423BCE713B}" srcOrd="5" destOrd="0" presId="urn:microsoft.com/office/officeart/2008/layout/VerticalAccentList"/>
    <dgm:cxn modelId="{D25FC80A-C3C7-4984-963E-C26B793E9999}" type="presParOf" srcId="{BE2642FA-D1CF-45DF-B704-8D42D741027E}" destId="{567FF115-7103-4DAF-832B-22F9E556A7D5}" srcOrd="6" destOrd="0" presId="urn:microsoft.com/office/officeart/2008/layout/VerticalAccentList"/>
    <dgm:cxn modelId="{1AA119C2-52D9-40FC-B3E7-6B97608EDD3D}" type="presParOf" srcId="{F225D54A-3D24-429D-B088-735C0550713F}" destId="{3C142DF5-0FB5-467E-BA5E-570CE0C6B6B3}" srcOrd="8" destOrd="0" presId="urn:microsoft.com/office/officeart/2008/layout/VerticalAccentList"/>
    <dgm:cxn modelId="{113AE10A-FAD6-4F98-B4D9-078AFD80B931}" type="presParOf" srcId="{F225D54A-3D24-429D-B088-735C0550713F}" destId="{6CCB31B5-57EA-4ECC-BD76-2C19AC7E778C}" srcOrd="9" destOrd="0" presId="urn:microsoft.com/office/officeart/2008/layout/VerticalAccentList"/>
    <dgm:cxn modelId="{BD4D93ED-68EB-46B5-B7D9-5318296A79D1}" type="presParOf" srcId="{6CCB31B5-57EA-4ECC-BD76-2C19AC7E778C}" destId="{709BA69A-AD61-47A7-84BF-A251D458793E}" srcOrd="0" destOrd="0" presId="urn:microsoft.com/office/officeart/2008/layout/VerticalAccentList"/>
    <dgm:cxn modelId="{0D12989B-35A7-48A2-A254-68B753633DE0}" type="presParOf" srcId="{F225D54A-3D24-429D-B088-735C0550713F}" destId="{B0E4CC13-F753-4F41-89AF-BFA52E03898C}" srcOrd="10" destOrd="0" presId="urn:microsoft.com/office/officeart/2008/layout/VerticalAccentList"/>
    <dgm:cxn modelId="{FDB5B595-63CE-4D2C-B6EC-887B0ED29FBA}" type="presParOf" srcId="{B0E4CC13-F753-4F41-89AF-BFA52E03898C}" destId="{81EF942E-AFBF-4BA2-9D81-743C6B4F061C}" srcOrd="0" destOrd="0" presId="urn:microsoft.com/office/officeart/2008/layout/VerticalAccentList"/>
    <dgm:cxn modelId="{2FC6FDFF-F05E-460F-9551-0945B2C7D906}" type="presParOf" srcId="{B0E4CC13-F753-4F41-89AF-BFA52E03898C}" destId="{8F3BEB95-3D30-4767-919A-86C45CA52F4C}" srcOrd="1" destOrd="0" presId="urn:microsoft.com/office/officeart/2008/layout/VerticalAccentList"/>
    <dgm:cxn modelId="{6C169DBA-9533-4946-B812-0C833B7D7268}" type="presParOf" srcId="{B0E4CC13-F753-4F41-89AF-BFA52E03898C}" destId="{D6ED8A8A-DBFD-4DD8-BCE1-8EDC5541B01D}" srcOrd="2" destOrd="0" presId="urn:microsoft.com/office/officeart/2008/layout/VerticalAccentList"/>
    <dgm:cxn modelId="{9725DC7F-1586-4A19-926F-9AF55861EB38}" type="presParOf" srcId="{B0E4CC13-F753-4F41-89AF-BFA52E03898C}" destId="{D427DEC9-BAE3-4805-A772-F5BCD83117E0}" srcOrd="3" destOrd="0" presId="urn:microsoft.com/office/officeart/2008/layout/VerticalAccentList"/>
    <dgm:cxn modelId="{28E02AE5-BA8F-43EB-B977-E4FB63C069AC}" type="presParOf" srcId="{B0E4CC13-F753-4F41-89AF-BFA52E03898C}" destId="{D1DC041C-DDD0-448B-9406-574CFE94F449}" srcOrd="4" destOrd="0" presId="urn:microsoft.com/office/officeart/2008/layout/VerticalAccentList"/>
    <dgm:cxn modelId="{CD3B0978-0D26-4581-8156-B71C8E35BBA1}" type="presParOf" srcId="{B0E4CC13-F753-4F41-89AF-BFA52E03898C}" destId="{C3C58EFD-C2E4-46FD-A31E-C4469023AA72}" srcOrd="5" destOrd="0" presId="urn:microsoft.com/office/officeart/2008/layout/VerticalAccentList"/>
    <dgm:cxn modelId="{45A906B7-8D49-44DE-97A0-B99821239AEB}" type="presParOf" srcId="{B0E4CC13-F753-4F41-89AF-BFA52E03898C}" destId="{42D23A3F-ECEB-4923-A180-66755C7E712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136DC5-0AF7-40DA-B5CC-EC07065E394A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CDE0342-E78B-4E3A-A023-F973DAD22AC1}">
      <dgm:prSet/>
      <dgm:spPr/>
      <dgm:t>
        <a:bodyPr/>
        <a:lstStyle/>
        <a:p>
          <a:pPr rtl="0"/>
          <a:r>
            <a:rPr lang="pl-PL" dirty="0" smtClean="0"/>
            <a:t>Popularyzacja wiedzy związanej </a:t>
          </a:r>
          <a:br>
            <a:rPr lang="pl-PL" dirty="0" smtClean="0"/>
          </a:br>
          <a:r>
            <a:rPr lang="pl-PL" dirty="0" smtClean="0"/>
            <a:t>z oszczędzaniem</a:t>
          </a:r>
          <a:endParaRPr lang="pl-PL" dirty="0"/>
        </a:p>
      </dgm:t>
    </dgm:pt>
    <dgm:pt modelId="{BFBA2C32-3783-4EB3-A023-09E514F0F237}" type="parTrans" cxnId="{AE83CD2C-9115-4AB0-BEC3-777FC929781C}">
      <dgm:prSet/>
      <dgm:spPr/>
      <dgm:t>
        <a:bodyPr/>
        <a:lstStyle/>
        <a:p>
          <a:endParaRPr lang="pl-PL"/>
        </a:p>
      </dgm:t>
    </dgm:pt>
    <dgm:pt modelId="{1EC0209E-607B-4731-B2CF-13B58B07E3B7}" type="sibTrans" cxnId="{AE83CD2C-9115-4AB0-BEC3-777FC929781C}">
      <dgm:prSet/>
      <dgm:spPr/>
      <dgm:t>
        <a:bodyPr/>
        <a:lstStyle/>
        <a:p>
          <a:endParaRPr lang="pl-PL"/>
        </a:p>
      </dgm:t>
    </dgm:pt>
    <dgm:pt modelId="{8484F258-ECC5-4ACC-9C52-9EEE60AC84FA}" type="pres">
      <dgm:prSet presAssocID="{DD136DC5-0AF7-40DA-B5CC-EC07065E39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8EA5087-6829-48C2-A61E-AF0F2EB99373}" type="pres">
      <dgm:prSet presAssocID="{2CDE0342-E78B-4E3A-A023-F973DAD22AC1}" presName="horFlow" presStyleCnt="0"/>
      <dgm:spPr/>
    </dgm:pt>
    <dgm:pt modelId="{4DE96C3F-991F-45BD-ABFB-1123ECAF07D7}" type="pres">
      <dgm:prSet presAssocID="{2CDE0342-E78B-4E3A-A023-F973DAD22AC1}" presName="bigChev" presStyleLbl="node1" presStyleIdx="0" presStyleCnt="1" custScaleX="375746"/>
      <dgm:spPr/>
      <dgm:t>
        <a:bodyPr/>
        <a:lstStyle/>
        <a:p>
          <a:endParaRPr lang="pl-PL"/>
        </a:p>
      </dgm:t>
    </dgm:pt>
  </dgm:ptLst>
  <dgm:cxnLst>
    <dgm:cxn modelId="{05FA2A77-7722-471B-B258-C1DA47082C9F}" type="presOf" srcId="{2CDE0342-E78B-4E3A-A023-F973DAD22AC1}" destId="{4DE96C3F-991F-45BD-ABFB-1123ECAF07D7}" srcOrd="0" destOrd="0" presId="urn:microsoft.com/office/officeart/2005/8/layout/lProcess3"/>
    <dgm:cxn modelId="{7FFAA704-F7E6-4238-884C-65C9A98484C5}" type="presOf" srcId="{DD136DC5-0AF7-40DA-B5CC-EC07065E394A}" destId="{8484F258-ECC5-4ACC-9C52-9EEE60AC84FA}" srcOrd="0" destOrd="0" presId="urn:microsoft.com/office/officeart/2005/8/layout/lProcess3"/>
    <dgm:cxn modelId="{AE83CD2C-9115-4AB0-BEC3-777FC929781C}" srcId="{DD136DC5-0AF7-40DA-B5CC-EC07065E394A}" destId="{2CDE0342-E78B-4E3A-A023-F973DAD22AC1}" srcOrd="0" destOrd="0" parTransId="{BFBA2C32-3783-4EB3-A023-09E514F0F237}" sibTransId="{1EC0209E-607B-4731-B2CF-13B58B07E3B7}"/>
    <dgm:cxn modelId="{36C64DD5-FF21-417E-B48F-E1D58E117A9A}" type="presParOf" srcId="{8484F258-ECC5-4ACC-9C52-9EEE60AC84FA}" destId="{D8EA5087-6829-48C2-A61E-AF0F2EB99373}" srcOrd="0" destOrd="0" presId="urn:microsoft.com/office/officeart/2005/8/layout/lProcess3"/>
    <dgm:cxn modelId="{FEF77C58-B1E8-4C08-8C1E-AEB8343B7EC7}" type="presParOf" srcId="{D8EA5087-6829-48C2-A61E-AF0F2EB99373}" destId="{4DE96C3F-991F-45BD-ABFB-1123ECAF07D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136DC5-0AF7-40DA-B5CC-EC07065E394A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CDE0342-E78B-4E3A-A023-F973DAD22AC1}">
      <dgm:prSet/>
      <dgm:spPr/>
      <dgm:t>
        <a:bodyPr/>
        <a:lstStyle/>
        <a:p>
          <a:pPr rtl="0"/>
          <a:r>
            <a:rPr lang="pl-PL" dirty="0" smtClean="0"/>
            <a:t>Popularyzacja wiedzy związanej </a:t>
          </a:r>
          <a:br>
            <a:rPr lang="pl-PL" dirty="0" smtClean="0"/>
          </a:br>
          <a:r>
            <a:rPr lang="pl-PL" dirty="0" smtClean="0"/>
            <a:t>z oszczędzaniem</a:t>
          </a:r>
          <a:endParaRPr lang="pl-PL" dirty="0"/>
        </a:p>
      </dgm:t>
    </dgm:pt>
    <dgm:pt modelId="{BFBA2C32-3783-4EB3-A023-09E514F0F237}" type="parTrans" cxnId="{AE83CD2C-9115-4AB0-BEC3-777FC929781C}">
      <dgm:prSet/>
      <dgm:spPr/>
      <dgm:t>
        <a:bodyPr/>
        <a:lstStyle/>
        <a:p>
          <a:endParaRPr lang="pl-PL"/>
        </a:p>
      </dgm:t>
    </dgm:pt>
    <dgm:pt modelId="{1EC0209E-607B-4731-B2CF-13B58B07E3B7}" type="sibTrans" cxnId="{AE83CD2C-9115-4AB0-BEC3-777FC929781C}">
      <dgm:prSet/>
      <dgm:spPr/>
      <dgm:t>
        <a:bodyPr/>
        <a:lstStyle/>
        <a:p>
          <a:endParaRPr lang="pl-PL"/>
        </a:p>
      </dgm:t>
    </dgm:pt>
    <dgm:pt modelId="{8484F258-ECC5-4ACC-9C52-9EEE60AC84FA}" type="pres">
      <dgm:prSet presAssocID="{DD136DC5-0AF7-40DA-B5CC-EC07065E39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8EA5087-6829-48C2-A61E-AF0F2EB99373}" type="pres">
      <dgm:prSet presAssocID="{2CDE0342-E78B-4E3A-A023-F973DAD22AC1}" presName="horFlow" presStyleCnt="0"/>
      <dgm:spPr/>
    </dgm:pt>
    <dgm:pt modelId="{4DE96C3F-991F-45BD-ABFB-1123ECAF07D7}" type="pres">
      <dgm:prSet presAssocID="{2CDE0342-E78B-4E3A-A023-F973DAD22AC1}" presName="bigChev" presStyleLbl="node1" presStyleIdx="0" presStyleCnt="1" custScaleX="375746"/>
      <dgm:spPr/>
      <dgm:t>
        <a:bodyPr/>
        <a:lstStyle/>
        <a:p>
          <a:endParaRPr lang="pl-PL"/>
        </a:p>
      </dgm:t>
    </dgm:pt>
  </dgm:ptLst>
  <dgm:cxnLst>
    <dgm:cxn modelId="{D8DA4BBE-05C6-458C-A320-916B9975FA6B}" type="presOf" srcId="{DD136DC5-0AF7-40DA-B5CC-EC07065E394A}" destId="{8484F258-ECC5-4ACC-9C52-9EEE60AC84FA}" srcOrd="0" destOrd="0" presId="urn:microsoft.com/office/officeart/2005/8/layout/lProcess3"/>
    <dgm:cxn modelId="{AE83CD2C-9115-4AB0-BEC3-777FC929781C}" srcId="{DD136DC5-0AF7-40DA-B5CC-EC07065E394A}" destId="{2CDE0342-E78B-4E3A-A023-F973DAD22AC1}" srcOrd="0" destOrd="0" parTransId="{BFBA2C32-3783-4EB3-A023-09E514F0F237}" sibTransId="{1EC0209E-607B-4731-B2CF-13B58B07E3B7}"/>
    <dgm:cxn modelId="{D698643D-3DC4-4406-99D8-7A0385788FEF}" type="presOf" srcId="{2CDE0342-E78B-4E3A-A023-F973DAD22AC1}" destId="{4DE96C3F-991F-45BD-ABFB-1123ECAF07D7}" srcOrd="0" destOrd="0" presId="urn:microsoft.com/office/officeart/2005/8/layout/lProcess3"/>
    <dgm:cxn modelId="{13EF85F9-92CF-465B-899E-45FE87B54F3C}" type="presParOf" srcId="{8484F258-ECC5-4ACC-9C52-9EEE60AC84FA}" destId="{D8EA5087-6829-48C2-A61E-AF0F2EB99373}" srcOrd="0" destOrd="0" presId="urn:microsoft.com/office/officeart/2005/8/layout/lProcess3"/>
    <dgm:cxn modelId="{72B233C8-7E5A-4DC9-A1AF-AF364D85083B}" type="presParOf" srcId="{D8EA5087-6829-48C2-A61E-AF0F2EB99373}" destId="{4DE96C3F-991F-45BD-ABFB-1123ECAF07D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136DC5-0AF7-40DA-B5CC-EC07065E394A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CDE0342-E78B-4E3A-A023-F973DAD22AC1}">
      <dgm:prSet/>
      <dgm:spPr/>
      <dgm:t>
        <a:bodyPr/>
        <a:lstStyle/>
        <a:p>
          <a:pPr rtl="0"/>
          <a:r>
            <a:rPr lang="pl-PL" dirty="0" smtClean="0"/>
            <a:t>Popularyzacja wiedzy związanej </a:t>
          </a:r>
          <a:br>
            <a:rPr lang="pl-PL" dirty="0" smtClean="0"/>
          </a:br>
          <a:r>
            <a:rPr lang="pl-PL" dirty="0" smtClean="0"/>
            <a:t>z oszczędzaniem</a:t>
          </a:r>
          <a:endParaRPr lang="pl-PL" dirty="0"/>
        </a:p>
      </dgm:t>
    </dgm:pt>
    <dgm:pt modelId="{BFBA2C32-3783-4EB3-A023-09E514F0F237}" type="parTrans" cxnId="{AE83CD2C-9115-4AB0-BEC3-777FC929781C}">
      <dgm:prSet/>
      <dgm:spPr/>
      <dgm:t>
        <a:bodyPr/>
        <a:lstStyle/>
        <a:p>
          <a:endParaRPr lang="pl-PL"/>
        </a:p>
      </dgm:t>
    </dgm:pt>
    <dgm:pt modelId="{1EC0209E-607B-4731-B2CF-13B58B07E3B7}" type="sibTrans" cxnId="{AE83CD2C-9115-4AB0-BEC3-777FC929781C}">
      <dgm:prSet/>
      <dgm:spPr/>
      <dgm:t>
        <a:bodyPr/>
        <a:lstStyle/>
        <a:p>
          <a:endParaRPr lang="pl-PL"/>
        </a:p>
      </dgm:t>
    </dgm:pt>
    <dgm:pt modelId="{8484F258-ECC5-4ACC-9C52-9EEE60AC84FA}" type="pres">
      <dgm:prSet presAssocID="{DD136DC5-0AF7-40DA-B5CC-EC07065E39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8EA5087-6829-48C2-A61E-AF0F2EB99373}" type="pres">
      <dgm:prSet presAssocID="{2CDE0342-E78B-4E3A-A023-F973DAD22AC1}" presName="horFlow" presStyleCnt="0"/>
      <dgm:spPr/>
    </dgm:pt>
    <dgm:pt modelId="{4DE96C3F-991F-45BD-ABFB-1123ECAF07D7}" type="pres">
      <dgm:prSet presAssocID="{2CDE0342-E78B-4E3A-A023-F973DAD22AC1}" presName="bigChev" presStyleLbl="node1" presStyleIdx="0" presStyleCnt="1" custScaleX="375746"/>
      <dgm:spPr/>
      <dgm:t>
        <a:bodyPr/>
        <a:lstStyle/>
        <a:p>
          <a:endParaRPr lang="pl-PL"/>
        </a:p>
      </dgm:t>
    </dgm:pt>
  </dgm:ptLst>
  <dgm:cxnLst>
    <dgm:cxn modelId="{799CEE71-B79B-4807-B39D-814407E6B9A6}" type="presOf" srcId="{2CDE0342-E78B-4E3A-A023-F973DAD22AC1}" destId="{4DE96C3F-991F-45BD-ABFB-1123ECAF07D7}" srcOrd="0" destOrd="0" presId="urn:microsoft.com/office/officeart/2005/8/layout/lProcess3"/>
    <dgm:cxn modelId="{BB5A9892-D10A-4AFA-809F-624A5DCA308D}" type="presOf" srcId="{DD136DC5-0AF7-40DA-B5CC-EC07065E394A}" destId="{8484F258-ECC5-4ACC-9C52-9EEE60AC84FA}" srcOrd="0" destOrd="0" presId="urn:microsoft.com/office/officeart/2005/8/layout/lProcess3"/>
    <dgm:cxn modelId="{AE83CD2C-9115-4AB0-BEC3-777FC929781C}" srcId="{DD136DC5-0AF7-40DA-B5CC-EC07065E394A}" destId="{2CDE0342-E78B-4E3A-A023-F973DAD22AC1}" srcOrd="0" destOrd="0" parTransId="{BFBA2C32-3783-4EB3-A023-09E514F0F237}" sibTransId="{1EC0209E-607B-4731-B2CF-13B58B07E3B7}"/>
    <dgm:cxn modelId="{E7AEF787-D60B-4376-AFF2-FE99C94DE0B8}" type="presParOf" srcId="{8484F258-ECC5-4ACC-9C52-9EEE60AC84FA}" destId="{D8EA5087-6829-48C2-A61E-AF0F2EB99373}" srcOrd="0" destOrd="0" presId="urn:microsoft.com/office/officeart/2005/8/layout/lProcess3"/>
    <dgm:cxn modelId="{5DE409BC-3096-4EA9-BFBB-0E3C07526CF7}" type="presParOf" srcId="{D8EA5087-6829-48C2-A61E-AF0F2EB99373}" destId="{4DE96C3F-991F-45BD-ABFB-1123ECAF07D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136DC5-0AF7-40DA-B5CC-EC07065E394A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CDE0342-E78B-4E3A-A023-F973DAD22AC1}">
      <dgm:prSet/>
      <dgm:spPr/>
      <dgm:t>
        <a:bodyPr/>
        <a:lstStyle/>
        <a:p>
          <a:pPr rtl="0"/>
          <a:r>
            <a:rPr lang="pl-PL" dirty="0" smtClean="0"/>
            <a:t>Popularyzacja wiedzy związanej </a:t>
          </a:r>
          <a:br>
            <a:rPr lang="pl-PL" dirty="0" smtClean="0"/>
          </a:br>
          <a:r>
            <a:rPr lang="pl-PL" dirty="0" smtClean="0"/>
            <a:t>z oszczędzaniem</a:t>
          </a:r>
          <a:endParaRPr lang="pl-PL" dirty="0"/>
        </a:p>
      </dgm:t>
    </dgm:pt>
    <dgm:pt modelId="{BFBA2C32-3783-4EB3-A023-09E514F0F237}" type="parTrans" cxnId="{AE83CD2C-9115-4AB0-BEC3-777FC929781C}">
      <dgm:prSet/>
      <dgm:spPr/>
      <dgm:t>
        <a:bodyPr/>
        <a:lstStyle/>
        <a:p>
          <a:endParaRPr lang="pl-PL"/>
        </a:p>
      </dgm:t>
    </dgm:pt>
    <dgm:pt modelId="{1EC0209E-607B-4731-B2CF-13B58B07E3B7}" type="sibTrans" cxnId="{AE83CD2C-9115-4AB0-BEC3-777FC929781C}">
      <dgm:prSet/>
      <dgm:spPr/>
      <dgm:t>
        <a:bodyPr/>
        <a:lstStyle/>
        <a:p>
          <a:endParaRPr lang="pl-PL"/>
        </a:p>
      </dgm:t>
    </dgm:pt>
    <dgm:pt modelId="{8484F258-ECC5-4ACC-9C52-9EEE60AC84FA}" type="pres">
      <dgm:prSet presAssocID="{DD136DC5-0AF7-40DA-B5CC-EC07065E39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8EA5087-6829-48C2-A61E-AF0F2EB99373}" type="pres">
      <dgm:prSet presAssocID="{2CDE0342-E78B-4E3A-A023-F973DAD22AC1}" presName="horFlow" presStyleCnt="0"/>
      <dgm:spPr/>
    </dgm:pt>
    <dgm:pt modelId="{4DE96C3F-991F-45BD-ABFB-1123ECAF07D7}" type="pres">
      <dgm:prSet presAssocID="{2CDE0342-E78B-4E3A-A023-F973DAD22AC1}" presName="bigChev" presStyleLbl="node1" presStyleIdx="0" presStyleCnt="1" custScaleX="375746"/>
      <dgm:spPr/>
      <dgm:t>
        <a:bodyPr/>
        <a:lstStyle/>
        <a:p>
          <a:endParaRPr lang="pl-PL"/>
        </a:p>
      </dgm:t>
    </dgm:pt>
  </dgm:ptLst>
  <dgm:cxnLst>
    <dgm:cxn modelId="{65FD8840-31AF-43CF-B79D-2AB73FE0C71D}" type="presOf" srcId="{2CDE0342-E78B-4E3A-A023-F973DAD22AC1}" destId="{4DE96C3F-991F-45BD-ABFB-1123ECAF07D7}" srcOrd="0" destOrd="0" presId="urn:microsoft.com/office/officeart/2005/8/layout/lProcess3"/>
    <dgm:cxn modelId="{AE83CD2C-9115-4AB0-BEC3-777FC929781C}" srcId="{DD136DC5-0AF7-40DA-B5CC-EC07065E394A}" destId="{2CDE0342-E78B-4E3A-A023-F973DAD22AC1}" srcOrd="0" destOrd="0" parTransId="{BFBA2C32-3783-4EB3-A023-09E514F0F237}" sibTransId="{1EC0209E-607B-4731-B2CF-13B58B07E3B7}"/>
    <dgm:cxn modelId="{7777DF79-8D01-4AE1-AF5C-9EB5AD20F423}" type="presOf" srcId="{DD136DC5-0AF7-40DA-B5CC-EC07065E394A}" destId="{8484F258-ECC5-4ACC-9C52-9EEE60AC84FA}" srcOrd="0" destOrd="0" presId="urn:microsoft.com/office/officeart/2005/8/layout/lProcess3"/>
    <dgm:cxn modelId="{0D04CF37-8F12-438D-A027-2C32591FC599}" type="presParOf" srcId="{8484F258-ECC5-4ACC-9C52-9EEE60AC84FA}" destId="{D8EA5087-6829-48C2-A61E-AF0F2EB99373}" srcOrd="0" destOrd="0" presId="urn:microsoft.com/office/officeart/2005/8/layout/lProcess3"/>
    <dgm:cxn modelId="{FBBE4E1B-2129-452E-B1B9-454F6AF25291}" type="presParOf" srcId="{D8EA5087-6829-48C2-A61E-AF0F2EB99373}" destId="{4DE96C3F-991F-45BD-ABFB-1123ECAF07D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136DC5-0AF7-40DA-B5CC-EC07065E394A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2CDE0342-E78B-4E3A-A023-F973DAD22AC1}">
      <dgm:prSet/>
      <dgm:spPr/>
      <dgm:t>
        <a:bodyPr/>
        <a:lstStyle/>
        <a:p>
          <a:pPr rtl="0"/>
          <a:r>
            <a:rPr lang="pl-PL" dirty="0" smtClean="0"/>
            <a:t>Popularyzacja wiedzy związanej </a:t>
          </a:r>
          <a:br>
            <a:rPr lang="pl-PL" dirty="0" smtClean="0"/>
          </a:br>
          <a:r>
            <a:rPr lang="pl-PL" dirty="0" smtClean="0"/>
            <a:t>z oszczędzaniem</a:t>
          </a:r>
          <a:endParaRPr lang="pl-PL" dirty="0"/>
        </a:p>
      </dgm:t>
    </dgm:pt>
    <dgm:pt modelId="{BFBA2C32-3783-4EB3-A023-09E514F0F237}" type="parTrans" cxnId="{AE83CD2C-9115-4AB0-BEC3-777FC929781C}">
      <dgm:prSet/>
      <dgm:spPr/>
      <dgm:t>
        <a:bodyPr/>
        <a:lstStyle/>
        <a:p>
          <a:endParaRPr lang="pl-PL"/>
        </a:p>
      </dgm:t>
    </dgm:pt>
    <dgm:pt modelId="{1EC0209E-607B-4731-B2CF-13B58B07E3B7}" type="sibTrans" cxnId="{AE83CD2C-9115-4AB0-BEC3-777FC929781C}">
      <dgm:prSet/>
      <dgm:spPr/>
      <dgm:t>
        <a:bodyPr/>
        <a:lstStyle/>
        <a:p>
          <a:endParaRPr lang="pl-PL"/>
        </a:p>
      </dgm:t>
    </dgm:pt>
    <dgm:pt modelId="{8484F258-ECC5-4ACC-9C52-9EEE60AC84FA}" type="pres">
      <dgm:prSet presAssocID="{DD136DC5-0AF7-40DA-B5CC-EC07065E394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8EA5087-6829-48C2-A61E-AF0F2EB99373}" type="pres">
      <dgm:prSet presAssocID="{2CDE0342-E78B-4E3A-A023-F973DAD22AC1}" presName="horFlow" presStyleCnt="0"/>
      <dgm:spPr/>
    </dgm:pt>
    <dgm:pt modelId="{4DE96C3F-991F-45BD-ABFB-1123ECAF07D7}" type="pres">
      <dgm:prSet presAssocID="{2CDE0342-E78B-4E3A-A023-F973DAD22AC1}" presName="bigChev" presStyleLbl="node1" presStyleIdx="0" presStyleCnt="1" custScaleX="375746"/>
      <dgm:spPr/>
      <dgm:t>
        <a:bodyPr/>
        <a:lstStyle/>
        <a:p>
          <a:endParaRPr lang="pl-PL"/>
        </a:p>
      </dgm:t>
    </dgm:pt>
  </dgm:ptLst>
  <dgm:cxnLst>
    <dgm:cxn modelId="{6CE9D2CB-B073-4641-A314-FB4C87C64378}" type="presOf" srcId="{DD136DC5-0AF7-40DA-B5CC-EC07065E394A}" destId="{8484F258-ECC5-4ACC-9C52-9EEE60AC84FA}" srcOrd="0" destOrd="0" presId="urn:microsoft.com/office/officeart/2005/8/layout/lProcess3"/>
    <dgm:cxn modelId="{741B01F6-BA3A-4263-9AB6-94BCF1CB25BD}" type="presOf" srcId="{2CDE0342-E78B-4E3A-A023-F973DAD22AC1}" destId="{4DE96C3F-991F-45BD-ABFB-1123ECAF07D7}" srcOrd="0" destOrd="0" presId="urn:microsoft.com/office/officeart/2005/8/layout/lProcess3"/>
    <dgm:cxn modelId="{AE83CD2C-9115-4AB0-BEC3-777FC929781C}" srcId="{DD136DC5-0AF7-40DA-B5CC-EC07065E394A}" destId="{2CDE0342-E78B-4E3A-A023-F973DAD22AC1}" srcOrd="0" destOrd="0" parTransId="{BFBA2C32-3783-4EB3-A023-09E514F0F237}" sibTransId="{1EC0209E-607B-4731-B2CF-13B58B07E3B7}"/>
    <dgm:cxn modelId="{A59F1904-7FBF-457C-8131-7305EC7B7EC1}" type="presParOf" srcId="{8484F258-ECC5-4ACC-9C52-9EEE60AC84FA}" destId="{D8EA5087-6829-48C2-A61E-AF0F2EB99373}" srcOrd="0" destOrd="0" presId="urn:microsoft.com/office/officeart/2005/8/layout/lProcess3"/>
    <dgm:cxn modelId="{5DBA4DC1-5627-49AB-93C1-1A91B849234E}" type="presParOf" srcId="{D8EA5087-6829-48C2-A61E-AF0F2EB99373}" destId="{4DE96C3F-991F-45BD-ABFB-1123ECAF07D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A5073E-30F6-49DF-BA44-F9DFA933C20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36D593D7-1C2C-4E06-AF2F-57FDCBCA1C77}">
      <dgm:prSet custT="1"/>
      <dgm:spPr/>
      <dgm:t>
        <a:bodyPr/>
        <a:lstStyle/>
        <a:p>
          <a:pPr algn="ctr" rtl="0"/>
          <a:r>
            <a:rPr lang="pl-PL" sz="2000" dirty="0" smtClean="0">
              <a:solidFill>
                <a:srgbClr val="7030A0"/>
              </a:solidFill>
            </a:rPr>
            <a:t>Uczymy uczniów zarabiać –</a:t>
          </a:r>
          <a:br>
            <a:rPr lang="pl-PL" sz="2000" dirty="0" smtClean="0">
              <a:solidFill>
                <a:srgbClr val="7030A0"/>
              </a:solidFill>
            </a:rPr>
          </a:br>
          <a:r>
            <a:rPr lang="pl-PL" sz="2000" dirty="0" smtClean="0">
              <a:solidFill>
                <a:srgbClr val="7030A0"/>
              </a:solidFill>
            </a:rPr>
            <a:t>organizacja kawiarenki SKO na szkolnej dyskotece </a:t>
          </a:r>
          <a:r>
            <a:rPr lang="pl-PL" sz="1600" dirty="0" smtClean="0">
              <a:solidFill>
                <a:srgbClr val="7030A0"/>
              </a:solidFill>
            </a:rPr>
            <a:t>(listopad 2017r.)</a:t>
          </a:r>
          <a:endParaRPr lang="pl-PL" sz="1600" dirty="0">
            <a:solidFill>
              <a:srgbClr val="7030A0"/>
            </a:solidFill>
          </a:endParaRPr>
        </a:p>
      </dgm:t>
    </dgm:pt>
    <dgm:pt modelId="{DFD9C693-9A56-4099-8D1B-A028A89B4E42}" type="parTrans" cxnId="{6EAB3458-4893-412B-AFA0-A12622EE4E75}">
      <dgm:prSet/>
      <dgm:spPr/>
      <dgm:t>
        <a:bodyPr/>
        <a:lstStyle/>
        <a:p>
          <a:endParaRPr lang="pl-PL"/>
        </a:p>
      </dgm:t>
    </dgm:pt>
    <dgm:pt modelId="{FDA0B454-ABAF-472F-9825-42EF7241DFB6}" type="sibTrans" cxnId="{6EAB3458-4893-412B-AFA0-A12622EE4E75}">
      <dgm:prSet/>
      <dgm:spPr/>
      <dgm:t>
        <a:bodyPr/>
        <a:lstStyle/>
        <a:p>
          <a:endParaRPr lang="pl-PL"/>
        </a:p>
      </dgm:t>
    </dgm:pt>
    <dgm:pt modelId="{28DD8AEC-FDB0-4558-A6DC-752C2F91527B}" type="pres">
      <dgm:prSet presAssocID="{8AA5073E-30F6-49DF-BA44-F9DFA933C2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8B1150D-6119-4C16-A785-A51D9EA7CD1A}" type="pres">
      <dgm:prSet presAssocID="{36D593D7-1C2C-4E06-AF2F-57FDCBCA1C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9D5E2F7-DB82-48CF-9A85-4F09A3D0F3F4}" type="presOf" srcId="{36D593D7-1C2C-4E06-AF2F-57FDCBCA1C77}" destId="{28B1150D-6119-4C16-A785-A51D9EA7CD1A}" srcOrd="0" destOrd="0" presId="urn:microsoft.com/office/officeart/2005/8/layout/vList2"/>
    <dgm:cxn modelId="{64F1FFDD-2D80-4E89-A122-EFFA853BC4F3}" type="presOf" srcId="{8AA5073E-30F6-49DF-BA44-F9DFA933C200}" destId="{28DD8AEC-FDB0-4558-A6DC-752C2F91527B}" srcOrd="0" destOrd="0" presId="urn:microsoft.com/office/officeart/2005/8/layout/vList2"/>
    <dgm:cxn modelId="{6EAB3458-4893-412B-AFA0-A12622EE4E75}" srcId="{8AA5073E-30F6-49DF-BA44-F9DFA933C200}" destId="{36D593D7-1C2C-4E06-AF2F-57FDCBCA1C77}" srcOrd="0" destOrd="0" parTransId="{DFD9C693-9A56-4099-8D1B-A028A89B4E42}" sibTransId="{FDA0B454-ABAF-472F-9825-42EF7241DFB6}"/>
    <dgm:cxn modelId="{18306BCF-E5DD-48E6-80BE-58DB67B8DAEF}" type="presParOf" srcId="{28DD8AEC-FDB0-4558-A6DC-752C2F91527B}" destId="{28B1150D-6119-4C16-A785-A51D9EA7CD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A36C5C-2CC6-430C-A672-098098B500C4}">
      <dsp:nvSpPr>
        <dsp:cNvPr id="0" name=""/>
        <dsp:cNvSpPr/>
      </dsp:nvSpPr>
      <dsp:spPr>
        <a:xfrm rot="10800000">
          <a:off x="1841798" y="144023"/>
          <a:ext cx="6010959" cy="137880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3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Ten rok szkolny rozpoczęliśmy od opracowania planu pracy SKO, oraz Regulamin SKO,</a:t>
          </a:r>
          <a:br>
            <a:rPr lang="pl-PL" sz="2000" kern="1200" dirty="0" smtClean="0"/>
          </a:br>
          <a:r>
            <a:rPr lang="pl-PL" sz="2000" kern="1200" dirty="0" smtClean="0"/>
            <a:t>który umieściliśmy na stronie internetowej szkoły.</a:t>
          </a:r>
          <a:endParaRPr lang="pl-PL" sz="2000" kern="1200" dirty="0"/>
        </a:p>
      </dsp:txBody>
      <dsp:txXfrm rot="10800000">
        <a:off x="1841798" y="144023"/>
        <a:ext cx="6010959" cy="1378807"/>
      </dsp:txXfrm>
    </dsp:sp>
    <dsp:sp modelId="{A8DB8912-A071-4B08-9A8C-32985086FECC}">
      <dsp:nvSpPr>
        <dsp:cNvPr id="0" name=""/>
        <dsp:cNvSpPr/>
      </dsp:nvSpPr>
      <dsp:spPr>
        <a:xfrm>
          <a:off x="257631" y="38473"/>
          <a:ext cx="1474248" cy="13723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8BE09-8209-4226-B7A2-4EDD5553962B}">
      <dsp:nvSpPr>
        <dsp:cNvPr id="0" name=""/>
        <dsp:cNvSpPr/>
      </dsp:nvSpPr>
      <dsp:spPr>
        <a:xfrm rot="10800000">
          <a:off x="1800179" y="1872205"/>
          <a:ext cx="6017678" cy="1197369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3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Dołączyło do nas 5 nowych członków!</a:t>
          </a:r>
          <a:endParaRPr lang="pl-PL" sz="2000" kern="1200" dirty="0"/>
        </a:p>
      </dsp:txBody>
      <dsp:txXfrm rot="10800000">
        <a:off x="1800179" y="1872205"/>
        <a:ext cx="6017678" cy="1197369"/>
      </dsp:txXfrm>
    </dsp:sp>
    <dsp:sp modelId="{39DF9A9A-A705-4487-87F0-ED655ECAB791}">
      <dsp:nvSpPr>
        <dsp:cNvPr id="0" name=""/>
        <dsp:cNvSpPr/>
      </dsp:nvSpPr>
      <dsp:spPr>
        <a:xfrm>
          <a:off x="216018" y="1729289"/>
          <a:ext cx="1401070" cy="140107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CD6EE-CE0A-441E-959E-9F5939B7605F}">
      <dsp:nvSpPr>
        <dsp:cNvPr id="0" name=""/>
        <dsp:cNvSpPr/>
      </dsp:nvSpPr>
      <dsp:spPr>
        <a:xfrm rot="10800000">
          <a:off x="1944199" y="3456378"/>
          <a:ext cx="5842009" cy="112826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3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i="1" kern="1200" smtClean="0"/>
            <a:t>Systematycznie zarobkujemy,</a:t>
          </a:r>
          <a:br>
            <a:rPr lang="pl-PL" sz="2000" b="1" i="1" kern="1200" smtClean="0"/>
          </a:br>
          <a:r>
            <a:rPr lang="pl-PL" sz="2000" b="1" i="1" kern="1200" smtClean="0"/>
            <a:t>pomagamy, wspieramy,</a:t>
          </a:r>
          <a:br>
            <a:rPr lang="pl-PL" sz="2000" b="1" i="1" kern="1200" smtClean="0"/>
          </a:br>
          <a:r>
            <a:rPr lang="pl-PL" sz="2000" b="1" i="1" kern="1200" smtClean="0"/>
            <a:t>oszczędzamy  i uczymy się!</a:t>
          </a:r>
          <a:endParaRPr lang="pl-PL" sz="2000" kern="1200"/>
        </a:p>
      </dsp:txBody>
      <dsp:txXfrm rot="10800000">
        <a:off x="1944199" y="3456378"/>
        <a:ext cx="5842009" cy="1128268"/>
      </dsp:txXfrm>
    </dsp:sp>
    <dsp:sp modelId="{AA3C8611-AF5D-4ECB-A3AE-551BD9D7B541}">
      <dsp:nvSpPr>
        <dsp:cNvPr id="0" name=""/>
        <dsp:cNvSpPr/>
      </dsp:nvSpPr>
      <dsp:spPr>
        <a:xfrm>
          <a:off x="216026" y="3312369"/>
          <a:ext cx="1401070" cy="140107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E96C3F-991F-45BD-ABFB-1123ECAF07D7}">
      <dsp:nvSpPr>
        <dsp:cNvPr id="0" name=""/>
        <dsp:cNvSpPr/>
      </dsp:nvSpPr>
      <dsp:spPr>
        <a:xfrm>
          <a:off x="171469" y="593"/>
          <a:ext cx="7429460" cy="7909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Popularyzacja wiedzy związanej </a:t>
          </a:r>
          <a:br>
            <a:rPr lang="pl-PL" sz="2700" kern="1200" dirty="0" smtClean="0"/>
          </a:br>
          <a:r>
            <a:rPr lang="pl-PL" sz="2700" kern="1200" dirty="0" smtClean="0"/>
            <a:t>z oszczędzaniem</a:t>
          </a:r>
          <a:endParaRPr lang="pl-PL" sz="2700" kern="1200" dirty="0"/>
        </a:p>
      </dsp:txBody>
      <dsp:txXfrm>
        <a:off x="171469" y="593"/>
        <a:ext cx="7429460" cy="79090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0950AC-2C48-41B4-A16D-FA94C8FBB4F0}">
      <dsp:nvSpPr>
        <dsp:cNvPr id="0" name=""/>
        <dsp:cNvSpPr/>
      </dsp:nvSpPr>
      <dsp:spPr>
        <a:xfrm>
          <a:off x="152388" y="931"/>
          <a:ext cx="7991696" cy="64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i="1" kern="1200" dirty="0" smtClean="0">
              <a:solidFill>
                <a:srgbClr val="7030A0"/>
              </a:solidFill>
            </a:rPr>
            <a:t>Bierzemy udział w całorocznych konkursach:</a:t>
          </a:r>
          <a:endParaRPr lang="pl-PL" sz="3200" i="1" kern="1200" dirty="0">
            <a:solidFill>
              <a:srgbClr val="7030A0"/>
            </a:solidFill>
          </a:endParaRPr>
        </a:p>
      </dsp:txBody>
      <dsp:txXfrm>
        <a:off x="152388" y="931"/>
        <a:ext cx="7991696" cy="648972"/>
      </dsp:txXfrm>
    </dsp:sp>
    <dsp:sp modelId="{ADC750EE-35AC-4D08-B06B-A2860731653F}">
      <dsp:nvSpPr>
        <dsp:cNvPr id="0" name=""/>
        <dsp:cNvSpPr/>
      </dsp:nvSpPr>
      <dsp:spPr>
        <a:xfrm>
          <a:off x="152388" y="649903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57BE1-2AB4-4AC1-910B-762E5B577B79}">
      <dsp:nvSpPr>
        <dsp:cNvPr id="0" name=""/>
        <dsp:cNvSpPr/>
      </dsp:nvSpPr>
      <dsp:spPr>
        <a:xfrm>
          <a:off x="1159737" y="649903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367921"/>
            <a:satOff val="1474"/>
            <a:lumOff val="320"/>
            <a:alphaOff val="0"/>
          </a:schemeClr>
        </a:solidFill>
        <a:ln w="25400" cap="flat" cmpd="sng" algn="ctr">
          <a:solidFill>
            <a:schemeClr val="accent5">
              <a:hueOff val="-367921"/>
              <a:satOff val="1474"/>
              <a:lumOff val="3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87324-1B3B-40B7-AC01-C87F66C7A346}">
      <dsp:nvSpPr>
        <dsp:cNvPr id="0" name=""/>
        <dsp:cNvSpPr/>
      </dsp:nvSpPr>
      <dsp:spPr>
        <a:xfrm>
          <a:off x="2167086" y="649903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735843"/>
            <a:satOff val="2949"/>
            <a:lumOff val="639"/>
            <a:alphaOff val="0"/>
          </a:schemeClr>
        </a:solidFill>
        <a:ln w="25400" cap="flat" cmpd="sng" algn="ctr">
          <a:solidFill>
            <a:schemeClr val="accent5">
              <a:hueOff val="-735843"/>
              <a:satOff val="2949"/>
              <a:lumOff val="6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3C665-9B55-45A5-A058-423EB122B74D}">
      <dsp:nvSpPr>
        <dsp:cNvPr id="0" name=""/>
        <dsp:cNvSpPr/>
      </dsp:nvSpPr>
      <dsp:spPr>
        <a:xfrm>
          <a:off x="3174435" y="649903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8419D-0DC1-456D-92A6-414C2339879D}">
      <dsp:nvSpPr>
        <dsp:cNvPr id="0" name=""/>
        <dsp:cNvSpPr/>
      </dsp:nvSpPr>
      <dsp:spPr>
        <a:xfrm>
          <a:off x="4181784" y="649903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1471685"/>
            <a:satOff val="5898"/>
            <a:lumOff val="1278"/>
            <a:alphaOff val="0"/>
          </a:schemeClr>
        </a:solidFill>
        <a:ln w="25400" cap="flat" cmpd="sng" algn="ctr">
          <a:solidFill>
            <a:schemeClr val="accent5">
              <a:hueOff val="-1471685"/>
              <a:satOff val="5898"/>
              <a:lumOff val="12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40FD2-AD67-4FD1-A1A6-E8090CB19999}">
      <dsp:nvSpPr>
        <dsp:cNvPr id="0" name=""/>
        <dsp:cNvSpPr/>
      </dsp:nvSpPr>
      <dsp:spPr>
        <a:xfrm>
          <a:off x="5189133" y="649903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1839607"/>
            <a:satOff val="7372"/>
            <a:lumOff val="1598"/>
            <a:alphaOff val="0"/>
          </a:schemeClr>
        </a:solidFill>
        <a:ln w="25400" cap="flat" cmpd="sng" algn="ctr">
          <a:solidFill>
            <a:schemeClr val="accent5">
              <a:hueOff val="-1839607"/>
              <a:satOff val="7372"/>
              <a:lumOff val="1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6A5D1-589F-4DE3-81CD-80D66A240D41}">
      <dsp:nvSpPr>
        <dsp:cNvPr id="0" name=""/>
        <dsp:cNvSpPr/>
      </dsp:nvSpPr>
      <dsp:spPr>
        <a:xfrm>
          <a:off x="6196482" y="649903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C1AE3-120E-4372-BE63-82F951EAC23C}">
      <dsp:nvSpPr>
        <dsp:cNvPr id="0" name=""/>
        <dsp:cNvSpPr/>
      </dsp:nvSpPr>
      <dsp:spPr>
        <a:xfrm>
          <a:off x="152388" y="874107"/>
          <a:ext cx="7138693" cy="64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rgbClr val="7030A0"/>
              </a:solidFill>
            </a:rPr>
            <a:t> Dziewczyna i chłopak z kasą</a:t>
          </a:r>
          <a:endParaRPr lang="pl-PL" sz="2400" kern="1200" dirty="0">
            <a:solidFill>
              <a:srgbClr val="7030A0"/>
            </a:solidFill>
          </a:endParaRPr>
        </a:p>
      </dsp:txBody>
      <dsp:txXfrm>
        <a:off x="152388" y="874107"/>
        <a:ext cx="7138693" cy="648972"/>
      </dsp:txXfrm>
    </dsp:sp>
    <dsp:sp modelId="{9AD305B6-6C2A-4D74-BDBF-E2D8F94F50A9}">
      <dsp:nvSpPr>
        <dsp:cNvPr id="0" name=""/>
        <dsp:cNvSpPr/>
      </dsp:nvSpPr>
      <dsp:spPr>
        <a:xfrm>
          <a:off x="152388" y="1523079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2575449"/>
            <a:satOff val="10321"/>
            <a:lumOff val="2237"/>
            <a:alphaOff val="0"/>
          </a:schemeClr>
        </a:solidFill>
        <a:ln w="25400" cap="flat" cmpd="sng" algn="ctr">
          <a:solidFill>
            <a:schemeClr val="accent5">
              <a:hueOff val="-2575449"/>
              <a:satOff val="10321"/>
              <a:lumOff val="2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66363-56CF-48F0-83C4-9D08D690E93E}">
      <dsp:nvSpPr>
        <dsp:cNvPr id="0" name=""/>
        <dsp:cNvSpPr/>
      </dsp:nvSpPr>
      <dsp:spPr>
        <a:xfrm>
          <a:off x="1159737" y="1523079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2943371"/>
            <a:satOff val="11796"/>
            <a:lumOff val="2556"/>
            <a:alphaOff val="0"/>
          </a:schemeClr>
        </a:solidFill>
        <a:ln w="25400" cap="flat" cmpd="sng" algn="ctr">
          <a:solidFill>
            <a:schemeClr val="accent5">
              <a:hueOff val="-2943371"/>
              <a:satOff val="11796"/>
              <a:lumOff val="25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8453C-7228-44EE-A68A-52928B4CD52D}">
      <dsp:nvSpPr>
        <dsp:cNvPr id="0" name=""/>
        <dsp:cNvSpPr/>
      </dsp:nvSpPr>
      <dsp:spPr>
        <a:xfrm>
          <a:off x="2167086" y="1523079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048A7-E1D2-435B-BDBF-41BFD346409B}">
      <dsp:nvSpPr>
        <dsp:cNvPr id="0" name=""/>
        <dsp:cNvSpPr/>
      </dsp:nvSpPr>
      <dsp:spPr>
        <a:xfrm>
          <a:off x="3174435" y="1523079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3679213"/>
            <a:satOff val="14745"/>
            <a:lumOff val="3196"/>
            <a:alphaOff val="0"/>
          </a:schemeClr>
        </a:solidFill>
        <a:ln w="25400" cap="flat" cmpd="sng" algn="ctr">
          <a:solidFill>
            <a:schemeClr val="accent5">
              <a:hueOff val="-3679213"/>
              <a:satOff val="14745"/>
              <a:lumOff val="3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849E2-FF7F-4DCA-96F1-A362EACA3BF3}">
      <dsp:nvSpPr>
        <dsp:cNvPr id="0" name=""/>
        <dsp:cNvSpPr/>
      </dsp:nvSpPr>
      <dsp:spPr>
        <a:xfrm>
          <a:off x="4181784" y="1523079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4047135"/>
            <a:satOff val="16219"/>
            <a:lumOff val="3515"/>
            <a:alphaOff val="0"/>
          </a:schemeClr>
        </a:solidFill>
        <a:ln w="25400" cap="flat" cmpd="sng" algn="ctr">
          <a:solidFill>
            <a:schemeClr val="accent5">
              <a:hueOff val="-4047135"/>
              <a:satOff val="16219"/>
              <a:lumOff val="3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8934C-CA2B-4A45-9C6F-EE68E5E35C00}">
      <dsp:nvSpPr>
        <dsp:cNvPr id="0" name=""/>
        <dsp:cNvSpPr/>
      </dsp:nvSpPr>
      <dsp:spPr>
        <a:xfrm>
          <a:off x="5189133" y="1523079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7BF19-3D91-4BC4-9294-6471B1B9B3F4}">
      <dsp:nvSpPr>
        <dsp:cNvPr id="0" name=""/>
        <dsp:cNvSpPr/>
      </dsp:nvSpPr>
      <dsp:spPr>
        <a:xfrm>
          <a:off x="6196482" y="1523079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4782978"/>
            <a:satOff val="19168"/>
            <a:lumOff val="4154"/>
            <a:alphaOff val="0"/>
          </a:schemeClr>
        </a:solidFill>
        <a:ln w="25400" cap="flat" cmpd="sng" algn="ctr">
          <a:solidFill>
            <a:schemeClr val="accent5">
              <a:hueOff val="-4782978"/>
              <a:satOff val="19168"/>
              <a:lumOff val="41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DDFCA-C612-40EA-8B98-C8154070D3F2}">
      <dsp:nvSpPr>
        <dsp:cNvPr id="0" name=""/>
        <dsp:cNvSpPr/>
      </dsp:nvSpPr>
      <dsp:spPr>
        <a:xfrm>
          <a:off x="152388" y="1747283"/>
          <a:ext cx="7138693" cy="64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rgbClr val="7030A0"/>
              </a:solidFill>
            </a:rPr>
            <a:t> Systematyczne oszczędzanie</a:t>
          </a:r>
          <a:endParaRPr lang="pl-PL" sz="2400" kern="1200" dirty="0">
            <a:solidFill>
              <a:srgbClr val="7030A0"/>
            </a:solidFill>
          </a:endParaRPr>
        </a:p>
      </dsp:txBody>
      <dsp:txXfrm>
        <a:off x="152388" y="1747283"/>
        <a:ext cx="7138693" cy="648972"/>
      </dsp:txXfrm>
    </dsp:sp>
    <dsp:sp modelId="{BF5648A7-841D-4584-87E7-322750DF764E}">
      <dsp:nvSpPr>
        <dsp:cNvPr id="0" name=""/>
        <dsp:cNvSpPr/>
      </dsp:nvSpPr>
      <dsp:spPr>
        <a:xfrm>
          <a:off x="152388" y="2396255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5150899"/>
            <a:satOff val="20643"/>
            <a:lumOff val="4474"/>
            <a:alphaOff val="0"/>
          </a:schemeClr>
        </a:solidFill>
        <a:ln w="25400" cap="flat" cmpd="sng" algn="ctr">
          <a:solidFill>
            <a:schemeClr val="accent5">
              <a:hueOff val="-5150899"/>
              <a:satOff val="20643"/>
              <a:lumOff val="4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AF5B9-B5BD-4A14-A162-9538AC2A65B6}">
      <dsp:nvSpPr>
        <dsp:cNvPr id="0" name=""/>
        <dsp:cNvSpPr/>
      </dsp:nvSpPr>
      <dsp:spPr>
        <a:xfrm>
          <a:off x="1159737" y="2396255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C902C-5CF9-4FB0-A546-B1AC42A2E687}">
      <dsp:nvSpPr>
        <dsp:cNvPr id="0" name=""/>
        <dsp:cNvSpPr/>
      </dsp:nvSpPr>
      <dsp:spPr>
        <a:xfrm>
          <a:off x="2167086" y="2396255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5886741"/>
            <a:satOff val="23592"/>
            <a:lumOff val="5113"/>
            <a:alphaOff val="0"/>
          </a:schemeClr>
        </a:solidFill>
        <a:ln w="25400" cap="flat" cmpd="sng" algn="ctr">
          <a:solidFill>
            <a:schemeClr val="accent5">
              <a:hueOff val="-5886741"/>
              <a:satOff val="23592"/>
              <a:lumOff val="51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69ABC-8D58-470C-9085-B713CE2003F7}">
      <dsp:nvSpPr>
        <dsp:cNvPr id="0" name=""/>
        <dsp:cNvSpPr/>
      </dsp:nvSpPr>
      <dsp:spPr>
        <a:xfrm>
          <a:off x="3174435" y="2396255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6254663"/>
            <a:satOff val="25066"/>
            <a:lumOff val="5432"/>
            <a:alphaOff val="0"/>
          </a:schemeClr>
        </a:solidFill>
        <a:ln w="25400" cap="flat" cmpd="sng" algn="ctr">
          <a:solidFill>
            <a:schemeClr val="accent5">
              <a:hueOff val="-6254663"/>
              <a:satOff val="25066"/>
              <a:lumOff val="5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51174-954F-4A22-8BD1-C5E8DFADFF61}">
      <dsp:nvSpPr>
        <dsp:cNvPr id="0" name=""/>
        <dsp:cNvSpPr/>
      </dsp:nvSpPr>
      <dsp:spPr>
        <a:xfrm>
          <a:off x="4181784" y="2396255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764CD-1433-4C3F-BAD0-48423BCE713B}">
      <dsp:nvSpPr>
        <dsp:cNvPr id="0" name=""/>
        <dsp:cNvSpPr/>
      </dsp:nvSpPr>
      <dsp:spPr>
        <a:xfrm>
          <a:off x="5189133" y="2396255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6990505"/>
            <a:satOff val="28015"/>
            <a:lumOff val="6072"/>
            <a:alphaOff val="0"/>
          </a:schemeClr>
        </a:solidFill>
        <a:ln w="25400" cap="flat" cmpd="sng" algn="ctr">
          <a:solidFill>
            <a:schemeClr val="accent5">
              <a:hueOff val="-6990505"/>
              <a:satOff val="28015"/>
              <a:lumOff val="60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FF115-7103-4DAF-832B-22F9E556A7D5}">
      <dsp:nvSpPr>
        <dsp:cNvPr id="0" name=""/>
        <dsp:cNvSpPr/>
      </dsp:nvSpPr>
      <dsp:spPr>
        <a:xfrm>
          <a:off x="6196482" y="2396255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7358427"/>
            <a:satOff val="29490"/>
            <a:lumOff val="6391"/>
            <a:alphaOff val="0"/>
          </a:schemeClr>
        </a:solidFill>
        <a:ln w="25400" cap="flat" cmpd="sng" algn="ctr">
          <a:solidFill>
            <a:schemeClr val="accent5">
              <a:hueOff val="-7358427"/>
              <a:satOff val="29490"/>
              <a:lumOff val="63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BA69A-AD61-47A7-84BF-A251D458793E}">
      <dsp:nvSpPr>
        <dsp:cNvPr id="0" name=""/>
        <dsp:cNvSpPr/>
      </dsp:nvSpPr>
      <dsp:spPr>
        <a:xfrm>
          <a:off x="152388" y="2620459"/>
          <a:ext cx="7138693" cy="64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rgbClr val="7030A0"/>
              </a:solidFill>
            </a:rPr>
            <a:t> Pytanie na szkolnych blogach</a:t>
          </a:r>
          <a:endParaRPr lang="pl-PL" sz="2400" kern="1200" dirty="0">
            <a:solidFill>
              <a:srgbClr val="7030A0"/>
            </a:solidFill>
          </a:endParaRPr>
        </a:p>
      </dsp:txBody>
      <dsp:txXfrm>
        <a:off x="152388" y="2620459"/>
        <a:ext cx="7138693" cy="648972"/>
      </dsp:txXfrm>
    </dsp:sp>
    <dsp:sp modelId="{81EF942E-AFBF-4BA2-9D81-743C6B4F061C}">
      <dsp:nvSpPr>
        <dsp:cNvPr id="0" name=""/>
        <dsp:cNvSpPr/>
      </dsp:nvSpPr>
      <dsp:spPr>
        <a:xfrm>
          <a:off x="152388" y="3269431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BEB95-3D30-4767-919A-86C45CA52F4C}">
      <dsp:nvSpPr>
        <dsp:cNvPr id="0" name=""/>
        <dsp:cNvSpPr/>
      </dsp:nvSpPr>
      <dsp:spPr>
        <a:xfrm>
          <a:off x="1159737" y="3269431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8094270"/>
            <a:satOff val="32439"/>
            <a:lumOff val="7030"/>
            <a:alphaOff val="0"/>
          </a:schemeClr>
        </a:solidFill>
        <a:ln w="25400" cap="flat" cmpd="sng" algn="ctr">
          <a:solidFill>
            <a:schemeClr val="accent5">
              <a:hueOff val="-8094270"/>
              <a:satOff val="32439"/>
              <a:lumOff val="7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D8A8A-DBFD-4DD8-BCE1-8EDC5541B01D}">
      <dsp:nvSpPr>
        <dsp:cNvPr id="0" name=""/>
        <dsp:cNvSpPr/>
      </dsp:nvSpPr>
      <dsp:spPr>
        <a:xfrm>
          <a:off x="2167086" y="3269431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8462191"/>
            <a:satOff val="33913"/>
            <a:lumOff val="7350"/>
            <a:alphaOff val="0"/>
          </a:schemeClr>
        </a:solidFill>
        <a:ln w="25400" cap="flat" cmpd="sng" algn="ctr">
          <a:solidFill>
            <a:schemeClr val="accent5">
              <a:hueOff val="-8462191"/>
              <a:satOff val="33913"/>
              <a:lumOff val="7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7DEC9-BAE3-4805-A772-F5BCD83117E0}">
      <dsp:nvSpPr>
        <dsp:cNvPr id="0" name=""/>
        <dsp:cNvSpPr/>
      </dsp:nvSpPr>
      <dsp:spPr>
        <a:xfrm>
          <a:off x="3174435" y="3269431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C041C-DDD0-448B-9406-574CFE94F449}">
      <dsp:nvSpPr>
        <dsp:cNvPr id="0" name=""/>
        <dsp:cNvSpPr/>
      </dsp:nvSpPr>
      <dsp:spPr>
        <a:xfrm>
          <a:off x="4181784" y="3269431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9198033"/>
            <a:satOff val="36862"/>
            <a:lumOff val="7989"/>
            <a:alphaOff val="0"/>
          </a:schemeClr>
        </a:solidFill>
        <a:ln w="25400" cap="flat" cmpd="sng" algn="ctr">
          <a:solidFill>
            <a:schemeClr val="accent5">
              <a:hueOff val="-9198033"/>
              <a:satOff val="36862"/>
              <a:lumOff val="7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58EFD-C2E4-46FD-A31E-C4469023AA72}">
      <dsp:nvSpPr>
        <dsp:cNvPr id="0" name=""/>
        <dsp:cNvSpPr/>
      </dsp:nvSpPr>
      <dsp:spPr>
        <a:xfrm>
          <a:off x="5189133" y="3269431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9565955"/>
            <a:satOff val="38337"/>
            <a:lumOff val="8308"/>
            <a:alphaOff val="0"/>
          </a:schemeClr>
        </a:solidFill>
        <a:ln w="25400" cap="flat" cmpd="sng" algn="ctr">
          <a:solidFill>
            <a:schemeClr val="accent5">
              <a:hueOff val="-9565955"/>
              <a:satOff val="38337"/>
              <a:lumOff val="8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23A3F-ECEB-4923-A180-66755C7E7122}">
      <dsp:nvSpPr>
        <dsp:cNvPr id="0" name=""/>
        <dsp:cNvSpPr/>
      </dsp:nvSpPr>
      <dsp:spPr>
        <a:xfrm>
          <a:off x="6196482" y="3269431"/>
          <a:ext cx="951825" cy="158637"/>
        </a:xfrm>
        <a:prstGeom prst="parallelogram">
          <a:avLst>
            <a:gd name="adj" fmla="val 1408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E96C3F-991F-45BD-ABFB-1123ECAF07D7}">
      <dsp:nvSpPr>
        <dsp:cNvPr id="0" name=""/>
        <dsp:cNvSpPr/>
      </dsp:nvSpPr>
      <dsp:spPr>
        <a:xfrm>
          <a:off x="398920" y="300"/>
          <a:ext cx="6758535" cy="71947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Popularyzacja wiedzy związanej </a:t>
          </a:r>
          <a:br>
            <a:rPr lang="pl-PL" sz="2400" kern="1200" dirty="0" smtClean="0"/>
          </a:br>
          <a:r>
            <a:rPr lang="pl-PL" sz="2400" kern="1200" dirty="0" smtClean="0"/>
            <a:t>z oszczędzaniem</a:t>
          </a:r>
          <a:endParaRPr lang="pl-PL" sz="2400" kern="1200" dirty="0"/>
        </a:p>
      </dsp:txBody>
      <dsp:txXfrm>
        <a:off x="398920" y="300"/>
        <a:ext cx="6758535" cy="7194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E96C3F-991F-45BD-ABFB-1123ECAF07D7}">
      <dsp:nvSpPr>
        <dsp:cNvPr id="0" name=""/>
        <dsp:cNvSpPr/>
      </dsp:nvSpPr>
      <dsp:spPr>
        <a:xfrm>
          <a:off x="398920" y="300"/>
          <a:ext cx="6758535" cy="71947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Popularyzacja wiedzy związanej </a:t>
          </a:r>
          <a:br>
            <a:rPr lang="pl-PL" sz="2400" kern="1200" dirty="0" smtClean="0"/>
          </a:br>
          <a:r>
            <a:rPr lang="pl-PL" sz="2400" kern="1200" dirty="0" smtClean="0"/>
            <a:t>z oszczędzaniem</a:t>
          </a:r>
          <a:endParaRPr lang="pl-PL" sz="2400" kern="1200" dirty="0"/>
        </a:p>
      </dsp:txBody>
      <dsp:txXfrm>
        <a:off x="398920" y="300"/>
        <a:ext cx="6758535" cy="7194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E96C3F-991F-45BD-ABFB-1123ECAF07D7}">
      <dsp:nvSpPr>
        <dsp:cNvPr id="0" name=""/>
        <dsp:cNvSpPr/>
      </dsp:nvSpPr>
      <dsp:spPr>
        <a:xfrm>
          <a:off x="171469" y="593"/>
          <a:ext cx="7429460" cy="7909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Popularyzacja wiedzy związanej </a:t>
          </a:r>
          <a:br>
            <a:rPr lang="pl-PL" sz="2700" kern="1200" dirty="0" smtClean="0"/>
          </a:br>
          <a:r>
            <a:rPr lang="pl-PL" sz="2700" kern="1200" dirty="0" smtClean="0"/>
            <a:t>z oszczędzaniem</a:t>
          </a:r>
          <a:endParaRPr lang="pl-PL" sz="2700" kern="1200" dirty="0"/>
        </a:p>
      </dsp:txBody>
      <dsp:txXfrm>
        <a:off x="171469" y="593"/>
        <a:ext cx="7429460" cy="79090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87CC-1FDE-439D-8B7D-3BC45DFC600C}" type="datetimeFigureOut">
              <a:rPr lang="pl-PL" smtClean="0"/>
              <a:pPr/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19C7-4FD9-4D8E-B7B6-418A4A2FC2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87CC-1FDE-439D-8B7D-3BC45DFC600C}" type="datetimeFigureOut">
              <a:rPr lang="pl-PL" smtClean="0"/>
              <a:pPr/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19C7-4FD9-4D8E-B7B6-418A4A2FC2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87CC-1FDE-439D-8B7D-3BC45DFC600C}" type="datetimeFigureOut">
              <a:rPr lang="pl-PL" smtClean="0"/>
              <a:pPr/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19C7-4FD9-4D8E-B7B6-418A4A2FC2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87CC-1FDE-439D-8B7D-3BC45DFC600C}" type="datetimeFigureOut">
              <a:rPr lang="pl-PL" smtClean="0"/>
              <a:pPr/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19C7-4FD9-4D8E-B7B6-418A4A2FC2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87CC-1FDE-439D-8B7D-3BC45DFC600C}" type="datetimeFigureOut">
              <a:rPr lang="pl-PL" smtClean="0"/>
              <a:pPr/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19C7-4FD9-4D8E-B7B6-418A4A2FC2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87CC-1FDE-439D-8B7D-3BC45DFC600C}" type="datetimeFigureOut">
              <a:rPr lang="pl-PL" smtClean="0"/>
              <a:pPr/>
              <a:t>2018-06-14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19C7-4FD9-4D8E-B7B6-418A4A2FC2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87CC-1FDE-439D-8B7D-3BC45DFC600C}" type="datetimeFigureOut">
              <a:rPr lang="pl-PL" smtClean="0"/>
              <a:pPr/>
              <a:t>2018-06-14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19C7-4FD9-4D8E-B7B6-418A4A2FC2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87CC-1FDE-439D-8B7D-3BC45DFC600C}" type="datetimeFigureOut">
              <a:rPr lang="pl-PL" smtClean="0"/>
              <a:pPr/>
              <a:t>2018-06-14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19C7-4FD9-4D8E-B7B6-418A4A2FC2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87CC-1FDE-439D-8B7D-3BC45DFC600C}" type="datetimeFigureOut">
              <a:rPr lang="pl-PL" smtClean="0"/>
              <a:pPr/>
              <a:t>2018-06-14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19C7-4FD9-4D8E-B7B6-418A4A2FC2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87CC-1FDE-439D-8B7D-3BC45DFC600C}" type="datetimeFigureOut">
              <a:rPr lang="pl-PL" smtClean="0"/>
              <a:pPr/>
              <a:t>2018-06-14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19C7-4FD9-4D8E-B7B6-418A4A2FC2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87CC-1FDE-439D-8B7D-3BC45DFC600C}" type="datetimeFigureOut">
              <a:rPr lang="pl-PL" smtClean="0"/>
              <a:pPr/>
              <a:t>2018-06-14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19C7-4FD9-4D8E-B7B6-418A4A2FC2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87CC-1FDE-439D-8B7D-3BC45DFC600C}" type="datetimeFigureOut">
              <a:rPr lang="pl-PL" smtClean="0"/>
              <a:pPr/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19C7-4FD9-4D8E-B7B6-418A4A2FC28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2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2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23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openxmlformats.org/officeDocument/2006/relationships/diagramColors" Target="../diagrams/colors19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8.xml"/><Relationship Id="rId12" Type="http://schemas.openxmlformats.org/officeDocument/2006/relationships/diagramQuickStyle" Target="../diagrams/quickStyl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11" Type="http://schemas.openxmlformats.org/officeDocument/2006/relationships/diagramLayout" Target="../diagrams/layout19.xml"/><Relationship Id="rId5" Type="http://schemas.openxmlformats.org/officeDocument/2006/relationships/diagramLayout" Target="../diagrams/layout18.xml"/><Relationship Id="rId10" Type="http://schemas.openxmlformats.org/officeDocument/2006/relationships/diagramData" Target="../diagrams/data19.xml"/><Relationship Id="rId4" Type="http://schemas.openxmlformats.org/officeDocument/2006/relationships/diagramData" Target="../diagrams/data18.xml"/><Relationship Id="rId9" Type="http://schemas.openxmlformats.org/officeDocument/2006/relationships/image" Target="../media/image27.png"/><Relationship Id="rId14" Type="http://schemas.microsoft.com/office/2007/relationships/diagramDrawing" Target="../diagrams/drawing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11" Type="http://schemas.openxmlformats.org/officeDocument/2006/relationships/image" Target="../media/image35.jpeg"/><Relationship Id="rId5" Type="http://schemas.openxmlformats.org/officeDocument/2006/relationships/diagramQuickStyle" Target="../diagrams/quickStyle22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22.xml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13" Type="http://schemas.openxmlformats.org/officeDocument/2006/relationships/diagramQuickStyle" Target="../diagrams/quickStyle24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3.xml"/><Relationship Id="rId12" Type="http://schemas.openxmlformats.org/officeDocument/2006/relationships/diagramLayout" Target="../diagrams/layout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3.xml"/><Relationship Id="rId11" Type="http://schemas.openxmlformats.org/officeDocument/2006/relationships/diagramData" Target="../diagrams/data24.xml"/><Relationship Id="rId5" Type="http://schemas.openxmlformats.org/officeDocument/2006/relationships/image" Target="../media/image38.jpeg"/><Relationship Id="rId15" Type="http://schemas.microsoft.com/office/2007/relationships/diagramDrawing" Target="../diagrams/drawing24.xml"/><Relationship Id="rId10" Type="http://schemas.microsoft.com/office/2007/relationships/diagramDrawing" Target="../diagrams/drawing23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3.xml"/><Relationship Id="rId14" Type="http://schemas.openxmlformats.org/officeDocument/2006/relationships/diagramColors" Target="../diagrams/colors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10" Type="http://schemas.openxmlformats.org/officeDocument/2006/relationships/image" Target="../media/image41.jpeg"/><Relationship Id="rId4" Type="http://schemas.openxmlformats.org/officeDocument/2006/relationships/diagramLayout" Target="../diagrams/layout25.xml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image" Target="../media/image42.jpe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5" Type="http://schemas.openxmlformats.org/officeDocument/2006/relationships/diagramQuickStyle" Target="../diagrams/quickStyle26.xml"/><Relationship Id="rId10" Type="http://schemas.openxmlformats.org/officeDocument/2006/relationships/diagramQuickStyle" Target="../diagrams/quickStyle27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7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18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3548" y="2852936"/>
            <a:ext cx="8136904" cy="1752600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7030A0"/>
                </a:solidFill>
                <a:latin typeface="Batang" pitchFamily="18" charset="-127"/>
                <a:ea typeface="Batang"/>
              </a:rPr>
              <a:t>Nasza Kronika SKO</a:t>
            </a:r>
            <a:endParaRPr lang="pl-PL" sz="4000" dirty="0">
              <a:solidFill>
                <a:srgbClr val="7030A0"/>
              </a:solidFill>
              <a:latin typeface="Batang" pitchFamily="18" charset="-127"/>
              <a:ea typeface="Batang"/>
            </a:endParaRPr>
          </a:p>
        </p:txBody>
      </p:sp>
      <p:pic>
        <p:nvPicPr>
          <p:cNvPr id="1026" name="Picture 2" descr="Favourite templ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6505575" cy="195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p58katowice.pl/images/Szkola-baza/szkola_k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59" y="3933056"/>
            <a:ext cx="4133881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175260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Z okazji Dnia Ziemi w naszej szkole odbył się EKOPOKAZ</a:t>
            </a:r>
            <a:br>
              <a:rPr lang="pl-PL" dirty="0" smtClean="0">
                <a:solidFill>
                  <a:srgbClr val="7030A0"/>
                </a:solidFill>
              </a:rPr>
            </a:br>
            <a:r>
              <a:rPr lang="pl-PL" dirty="0" smtClean="0">
                <a:solidFill>
                  <a:srgbClr val="7030A0"/>
                </a:solidFill>
              </a:rPr>
              <a:t>MODY</a:t>
            </a:r>
          </a:p>
          <a:p>
            <a:r>
              <a:rPr lang="pl-PL" sz="1700" dirty="0" smtClean="0">
                <a:solidFill>
                  <a:srgbClr val="7030A0"/>
                </a:solidFill>
              </a:rPr>
              <a:t>Kwiecień 2018r.</a:t>
            </a:r>
            <a:endParaRPr lang="pl-PL" sz="1700" dirty="0">
              <a:solidFill>
                <a:srgbClr val="7030A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860969582"/>
              </p:ext>
            </p:extLst>
          </p:nvPr>
        </p:nvGraphicFramePr>
        <p:xfrm>
          <a:off x="571472" y="332655"/>
          <a:ext cx="7772400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619">
            <a:off x="262786" y="2155742"/>
            <a:ext cx="3588922" cy="314096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524">
            <a:off x="5416196" y="2120927"/>
            <a:ext cx="3000064" cy="29969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37" y="4082556"/>
            <a:ext cx="3744724" cy="2607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909399195"/>
              </p:ext>
            </p:extLst>
          </p:nvPr>
        </p:nvGraphicFramePr>
        <p:xfrm>
          <a:off x="1259632" y="1412776"/>
          <a:ext cx="698477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926096775"/>
              </p:ext>
            </p:extLst>
          </p:nvPr>
        </p:nvGraphicFramePr>
        <p:xfrm>
          <a:off x="571472" y="332655"/>
          <a:ext cx="7772400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2" descr="Znalezione obrazy dla zapytania sko pk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3857625" cy="342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69562227"/>
              </p:ext>
            </p:extLst>
          </p:nvPr>
        </p:nvGraphicFramePr>
        <p:xfrm>
          <a:off x="395535" y="3573016"/>
          <a:ext cx="835292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4125625671"/>
              </p:ext>
            </p:extLst>
          </p:nvPr>
        </p:nvGraphicFramePr>
        <p:xfrm>
          <a:off x="571472" y="332655"/>
          <a:ext cx="7772400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810299" cy="2919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191"/>
            <a:ext cx="9143999" cy="6857999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044610930"/>
              </p:ext>
            </p:extLst>
          </p:nvPr>
        </p:nvGraphicFramePr>
        <p:xfrm>
          <a:off x="251520" y="1268760"/>
          <a:ext cx="849694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852044" y="188640"/>
            <a:ext cx="7429460" cy="790902"/>
            <a:chOff x="171469" y="593"/>
            <a:chExt cx="7429460" cy="790902"/>
          </a:xfrm>
        </p:grpSpPr>
        <p:sp>
          <p:nvSpPr>
            <p:cNvPr id="7" name="Pagon 6"/>
            <p:cNvSpPr/>
            <p:nvPr/>
          </p:nvSpPr>
          <p:spPr>
            <a:xfrm>
              <a:off x="171469" y="593"/>
              <a:ext cx="7429460" cy="79090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566920" y="593"/>
              <a:ext cx="6638558" cy="790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0" bIns="228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kern="1200" dirty="0" smtClean="0"/>
                <a:t>Promocja działań SKO w mediach</a:t>
              </a:r>
              <a:endParaRPr lang="pl-PL" sz="3600" kern="1200" dirty="0"/>
            </a:p>
          </p:txBody>
        </p:sp>
      </p:grpSp>
      <p:pic>
        <p:nvPicPr>
          <p:cNvPr id="11266" name="Picture 2" descr="IV bieg rodzinny tl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2857500" cy="114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4 bieg podsumowani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910">
            <a:off x="3395695" y="2915538"/>
            <a:ext cx="2342159" cy="1432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851920" y="5209837"/>
            <a:ext cx="165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Czerwiec 2018r.</a:t>
            </a:r>
            <a:endParaRPr lang="pl-PL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894" y="-1"/>
            <a:ext cx="9143999" cy="6857999"/>
          </a:xfrm>
          <a:prstGeom prst="rect">
            <a:avLst/>
          </a:prstGeom>
        </p:spPr>
      </p:pic>
      <p:pic>
        <p:nvPicPr>
          <p:cNvPr id="12290" name="Picture 2" descr="festiwal myslenia2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1546">
            <a:off x="517089" y="1353828"/>
            <a:ext cx="1937703" cy="3056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90847486"/>
              </p:ext>
            </p:extLst>
          </p:nvPr>
        </p:nvGraphicFramePr>
        <p:xfrm>
          <a:off x="263679" y="3789040"/>
          <a:ext cx="3528392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876779" y="395082"/>
            <a:ext cx="7429460" cy="790902"/>
            <a:chOff x="171469" y="593"/>
            <a:chExt cx="7429460" cy="790902"/>
          </a:xfrm>
        </p:grpSpPr>
        <p:sp>
          <p:nvSpPr>
            <p:cNvPr id="7" name="Pagon 6"/>
            <p:cNvSpPr/>
            <p:nvPr/>
          </p:nvSpPr>
          <p:spPr>
            <a:xfrm>
              <a:off x="171469" y="593"/>
              <a:ext cx="7429460" cy="79090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566920" y="593"/>
              <a:ext cx="6638558" cy="790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0" bIns="228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kern="1200" dirty="0" smtClean="0"/>
                <a:t>Promocja działań SKO w mediach</a:t>
              </a:r>
              <a:endParaRPr lang="pl-PL" sz="3600" kern="12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924">
            <a:off x="6391924" y="1379485"/>
            <a:ext cx="1916788" cy="343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429290045"/>
              </p:ext>
            </p:extLst>
          </p:nvPr>
        </p:nvGraphicFramePr>
        <p:xfrm>
          <a:off x="2267744" y="1484784"/>
          <a:ext cx="561831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142976" y="285728"/>
            <a:ext cx="6400800" cy="1071570"/>
          </a:xfrm>
        </p:spPr>
        <p:txBody>
          <a:bodyPr>
            <a:normAutofit/>
          </a:bodyPr>
          <a:lstStyle/>
          <a:p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3159712495"/>
              </p:ext>
            </p:extLst>
          </p:nvPr>
        </p:nvGraphicFramePr>
        <p:xfrm>
          <a:off x="539552" y="2276872"/>
          <a:ext cx="820891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6" name="Picture 4" descr="Znalezione obrazy dla zapytania lokatk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47" y="0"/>
            <a:ext cx="2841198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a 5"/>
          <p:cNvGrpSpPr/>
          <p:nvPr/>
        </p:nvGrpSpPr>
        <p:grpSpPr>
          <a:xfrm>
            <a:off x="852044" y="404664"/>
            <a:ext cx="6168228" cy="790902"/>
            <a:chOff x="171469" y="593"/>
            <a:chExt cx="7429460" cy="790902"/>
          </a:xfrm>
        </p:grpSpPr>
        <p:sp>
          <p:nvSpPr>
            <p:cNvPr id="7" name="Pagon 6"/>
            <p:cNvSpPr/>
            <p:nvPr/>
          </p:nvSpPr>
          <p:spPr>
            <a:xfrm>
              <a:off x="171469" y="593"/>
              <a:ext cx="7429460" cy="79090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566920" y="593"/>
              <a:ext cx="6638558" cy="790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0" bIns="228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kern="1200" dirty="0" smtClean="0"/>
                <a:t>Blog SKO</a:t>
              </a:r>
              <a:endParaRPr lang="pl-PL" sz="3600" kern="1200" dirty="0"/>
            </a:p>
          </p:txBody>
        </p:sp>
      </p:grpSp>
      <p:pic>
        <p:nvPicPr>
          <p:cNvPr id="13314" name="Picture 2" descr="Szkolne Blog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47" y="1412776"/>
            <a:ext cx="360045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008484931"/>
              </p:ext>
            </p:extLst>
          </p:nvPr>
        </p:nvGraphicFramePr>
        <p:xfrm>
          <a:off x="-252536" y="1412776"/>
          <a:ext cx="913995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1106376" y="223922"/>
            <a:ext cx="6552728" cy="1296144"/>
            <a:chOff x="171469" y="593"/>
            <a:chExt cx="7429460" cy="936104"/>
          </a:xfrm>
        </p:grpSpPr>
        <p:sp>
          <p:nvSpPr>
            <p:cNvPr id="7" name="Pagon 6"/>
            <p:cNvSpPr/>
            <p:nvPr/>
          </p:nvSpPr>
          <p:spPr>
            <a:xfrm>
              <a:off x="171469" y="593"/>
              <a:ext cx="7429460" cy="79090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315471" y="593"/>
              <a:ext cx="6890007" cy="936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0" bIns="228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kern="1200" dirty="0" smtClean="0"/>
                <a:t>Przykładowe działania </a:t>
              </a:r>
              <a:br>
                <a:rPr lang="pl-PL" sz="3600" kern="1200" dirty="0" smtClean="0"/>
              </a:br>
              <a:r>
                <a:rPr lang="pl-PL" sz="3600" kern="1200" dirty="0" smtClean="0"/>
                <a:t>DBI  </a:t>
              </a:r>
              <a:r>
                <a:rPr lang="pl-PL" kern="1200" dirty="0" smtClean="0"/>
                <a:t>luty 2018r.</a:t>
              </a:r>
              <a:endParaRPr lang="pl-PL" kern="1200" dirty="0"/>
            </a:p>
          </p:txBody>
        </p:sp>
      </p:grpSp>
      <p:pic>
        <p:nvPicPr>
          <p:cNvPr id="14338" name="Picture 2" descr="im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176">
            <a:off x="5592182" y="1804986"/>
            <a:ext cx="3210262" cy="2407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Znalezione obrazy dla zapytania sieciak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4512">
            <a:off x="-478944" y="1999949"/>
            <a:ext cx="4381500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3772220" y="4354914"/>
            <a:ext cx="122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Luty 2018r.</a:t>
            </a:r>
            <a:endParaRPr lang="pl-PL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185483126"/>
              </p:ext>
            </p:extLst>
          </p:nvPr>
        </p:nvGraphicFramePr>
        <p:xfrm>
          <a:off x="0" y="1520066"/>
          <a:ext cx="9143999" cy="207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1106376" y="223922"/>
            <a:ext cx="6552728" cy="1296144"/>
            <a:chOff x="171469" y="593"/>
            <a:chExt cx="7429460" cy="936104"/>
          </a:xfrm>
        </p:grpSpPr>
        <p:sp>
          <p:nvSpPr>
            <p:cNvPr id="7" name="Pagon 6"/>
            <p:cNvSpPr/>
            <p:nvPr/>
          </p:nvSpPr>
          <p:spPr>
            <a:xfrm>
              <a:off x="171469" y="593"/>
              <a:ext cx="7429460" cy="79090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315471" y="593"/>
              <a:ext cx="6890007" cy="936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0" bIns="228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/>
                <a:t>Przykładowe działania – </a:t>
              </a:r>
            </a:p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dirty="0" smtClean="0"/>
                <a:t>Propagowanie zdrowego stylu życia przez cały rok szkolny</a:t>
              </a:r>
              <a:endParaRPr lang="pl-PL" kern="1200" dirty="0"/>
            </a:p>
          </p:txBody>
        </p:sp>
      </p:grpSp>
      <p:pic>
        <p:nvPicPr>
          <p:cNvPr id="15362" name="Picture 2" descr="im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237">
            <a:off x="371809" y="3828421"/>
            <a:ext cx="1882722" cy="2510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990">
            <a:off x="2277377" y="3840404"/>
            <a:ext cx="2556283" cy="2556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6778">
            <a:off x="4528269" y="3832859"/>
            <a:ext cx="2105838" cy="270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www.sp58katowice.pl/images/1_slider/siec_promujaca_zdrowi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12">
            <a:off x="6402757" y="3879291"/>
            <a:ext cx="2718925" cy="1812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685">
            <a:off x="3078571" y="3068960"/>
            <a:ext cx="2986856" cy="224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015">
            <a:off x="4717377" y="3189362"/>
            <a:ext cx="4427984" cy="100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7042">
            <a:off x="106983" y="3249259"/>
            <a:ext cx="3226693" cy="147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upa 5"/>
          <p:cNvGrpSpPr/>
          <p:nvPr/>
        </p:nvGrpSpPr>
        <p:grpSpPr>
          <a:xfrm>
            <a:off x="683568" y="223922"/>
            <a:ext cx="6975536" cy="1296144"/>
            <a:chOff x="171469" y="593"/>
            <a:chExt cx="7429460" cy="936104"/>
          </a:xfrm>
        </p:grpSpPr>
        <p:sp>
          <p:nvSpPr>
            <p:cNvPr id="7" name="Pagon 6"/>
            <p:cNvSpPr/>
            <p:nvPr/>
          </p:nvSpPr>
          <p:spPr>
            <a:xfrm>
              <a:off x="171469" y="593"/>
              <a:ext cx="7429460" cy="79090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315471" y="593"/>
              <a:ext cx="6890007" cy="936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0" bIns="228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/>
                <a:t>Przykładowe działania –</a:t>
              </a:r>
              <a:br>
                <a:rPr lang="pl-PL" sz="2400" kern="1200" dirty="0" smtClean="0"/>
              </a:br>
              <a:r>
                <a:rPr lang="pl-PL" kern="1200" dirty="0" smtClean="0"/>
                <a:t>Dbamy o własne bezpieczeństwo i innych przez cały rok szkolny</a:t>
              </a: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="" xmlns:p14="http://schemas.microsoft.com/office/powerpoint/2010/main" val="4114778646"/>
              </p:ext>
            </p:extLst>
          </p:nvPr>
        </p:nvGraphicFramePr>
        <p:xfrm>
          <a:off x="-26442" y="1319888"/>
          <a:ext cx="9169116" cy="1964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="" xmlns:p14="http://schemas.microsoft.com/office/powerpoint/2010/main" val="2288993166"/>
              </p:ext>
            </p:extLst>
          </p:nvPr>
        </p:nvGraphicFramePr>
        <p:xfrm>
          <a:off x="-28184" y="4890290"/>
          <a:ext cx="9169116" cy="1964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879643804"/>
              </p:ext>
            </p:extLst>
          </p:nvPr>
        </p:nvGraphicFramePr>
        <p:xfrm>
          <a:off x="539552" y="1520066"/>
          <a:ext cx="6840760" cy="533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683568" y="223922"/>
            <a:ext cx="6975536" cy="1296144"/>
            <a:chOff x="171469" y="593"/>
            <a:chExt cx="7429460" cy="936104"/>
          </a:xfrm>
        </p:grpSpPr>
        <p:sp>
          <p:nvSpPr>
            <p:cNvPr id="7" name="Pagon 6"/>
            <p:cNvSpPr/>
            <p:nvPr/>
          </p:nvSpPr>
          <p:spPr>
            <a:xfrm>
              <a:off x="171469" y="593"/>
              <a:ext cx="7429460" cy="79090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agon 4"/>
            <p:cNvSpPr/>
            <p:nvPr/>
          </p:nvSpPr>
          <p:spPr>
            <a:xfrm>
              <a:off x="315471" y="593"/>
              <a:ext cx="6890007" cy="936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0" bIns="228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/>
                <a:t>Przykładowe działania –</a:t>
              </a:r>
              <a:br>
                <a:rPr lang="pl-PL" sz="2400" kern="1200" dirty="0" smtClean="0"/>
              </a:br>
              <a:r>
                <a:rPr lang="pl-PL" sz="2400" kern="1200" dirty="0" smtClean="0"/>
                <a:t>Wspieramy organizację uroczystości szkolnych</a:t>
              </a:r>
              <a:endParaRPr lang="pl-PL" kern="1200" dirty="0" smtClean="0"/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96952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28" y="5085184"/>
            <a:ext cx="2183904" cy="163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20" y="1683059"/>
            <a:ext cx="2327920" cy="1745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713" y="0"/>
            <a:ext cx="9143999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5516" y="332656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/>
              </a:rPr>
              <a:t>Serdecznie zapraszamy na wspólną podróż</a:t>
            </a:r>
            <a:br>
              <a:rPr lang="pl-PL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/>
              </a:rPr>
            </a:br>
            <a:r>
              <a:rPr lang="pl-PL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/>
              </a:rPr>
              <a:t>po naszym kolejnym roku szkolnym spędzonym</a:t>
            </a:r>
            <a:br>
              <a:rPr lang="pl-PL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/>
              </a:rPr>
            </a:br>
            <a:r>
              <a:rPr lang="pl-PL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/>
              </a:rPr>
              <a:t>w towarzystwie SKO </a:t>
            </a:r>
            <a:r>
              <a:rPr lang="pl-PL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/>
                <a:sym typeface="Wingdings" pitchFamily="2" charset="2"/>
              </a:rPr>
              <a:t></a:t>
            </a:r>
            <a:br>
              <a:rPr lang="pl-PL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/>
                <a:sym typeface="Wingdings" pitchFamily="2" charset="2"/>
              </a:rPr>
            </a:br>
            <a:endParaRPr lang="pl-PL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2976" y="2643182"/>
            <a:ext cx="6400800" cy="17526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404490616"/>
              </p:ext>
            </p:extLst>
          </p:nvPr>
        </p:nvGraphicFramePr>
        <p:xfrm>
          <a:off x="107504" y="1700808"/>
          <a:ext cx="8784976" cy="5019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984997619"/>
              </p:ext>
            </p:extLst>
          </p:nvPr>
        </p:nvGraphicFramePr>
        <p:xfrm>
          <a:off x="1763688" y="476672"/>
          <a:ext cx="5216624" cy="324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4111888922"/>
              </p:ext>
            </p:extLst>
          </p:nvPr>
        </p:nvGraphicFramePr>
        <p:xfrm>
          <a:off x="611560" y="3933056"/>
          <a:ext cx="72008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218" name="Picture 2" descr="Znalezione obrazy dla zapytania sko pk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913">
            <a:off x="5347255" y="3281666"/>
            <a:ext cx="2626705" cy="1987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94771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609923314"/>
              </p:ext>
            </p:extLst>
          </p:nvPr>
        </p:nvGraphicFramePr>
        <p:xfrm>
          <a:off x="571472" y="332655"/>
          <a:ext cx="7772400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920880" cy="17526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7030A0"/>
                </a:solidFill>
                <a:latin typeface="+mj-lt"/>
              </a:rPr>
              <a:t>W październiku 2017r. w każdej klasie odbyły się lekcje </a:t>
            </a:r>
            <a:br>
              <a:rPr lang="pl-PL" sz="2400" dirty="0" smtClean="0">
                <a:solidFill>
                  <a:srgbClr val="7030A0"/>
                </a:solidFill>
                <a:latin typeface="+mj-lt"/>
              </a:rPr>
            </a:br>
            <a:r>
              <a:rPr lang="pl-PL" sz="2400" dirty="0" smtClean="0">
                <a:solidFill>
                  <a:srgbClr val="7030A0"/>
                </a:solidFill>
                <a:latin typeface="+mj-lt"/>
              </a:rPr>
              <a:t>z zakresu oszczędzania oparte na scenariuszach SKO.</a:t>
            </a:r>
          </a:p>
        </p:txBody>
      </p:sp>
      <p:pic>
        <p:nvPicPr>
          <p:cNvPr id="2050" name="Picture 2" descr="im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942">
            <a:off x="3770139" y="2841531"/>
            <a:ext cx="2896938" cy="2001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174">
            <a:off x="1609267" y="2282657"/>
            <a:ext cx="2072149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3411"/>
            <a:ext cx="9143999" cy="6857999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610795932"/>
              </p:ext>
            </p:extLst>
          </p:nvPr>
        </p:nvGraphicFramePr>
        <p:xfrm>
          <a:off x="307975" y="1268760"/>
          <a:ext cx="8296473" cy="3429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528825702"/>
              </p:ext>
            </p:extLst>
          </p:nvPr>
        </p:nvGraphicFramePr>
        <p:xfrm>
          <a:off x="611560" y="260648"/>
          <a:ext cx="755637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AutoShape 2" descr="Znalezione obrazy dla zapytania systematyczne oszczÄdzanie 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4" descr="Znalezione obrazy dla zapytania systematyczne oszczÄdzanie sk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6" descr="Znalezione obrazy dla zapytania systematyczne oszczÄdzanie sk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8" descr="Znalezione obrazy dla zapytania systematyczne oszczÄdzanie sk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8442" name="Picture 10" descr="Znalezione obrazy dla zapytania oszczedzaj w sk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3547145" cy="1982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759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rmAutofit/>
          </a:bodyPr>
          <a:lstStyle/>
          <a:p>
            <a:endParaRPr lang="pl-PL" sz="1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581971923"/>
              </p:ext>
            </p:extLst>
          </p:nvPr>
        </p:nvGraphicFramePr>
        <p:xfrm>
          <a:off x="107504" y="332657"/>
          <a:ext cx="755637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456">
            <a:off x="3777667" y="1907328"/>
            <a:ext cx="3388955" cy="225930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8478">
            <a:off x="343026" y="3916538"/>
            <a:ext cx="1801375" cy="244974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07284"/>
            <a:ext cx="4073794" cy="225938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18" y="0"/>
            <a:ext cx="1723081" cy="6858000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0641" y="1052736"/>
            <a:ext cx="7488832" cy="5513051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Organizowaliśmy także wiele konkursów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(październik- grudzień 2017r.)</a:t>
            </a:r>
          </a:p>
          <a:p>
            <a:endParaRPr lang="pl-PL" sz="2400" dirty="0">
              <a:solidFill>
                <a:schemeClr val="tx1"/>
              </a:solidFill>
            </a:endParaRP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endParaRPr lang="pl-PL" sz="2400" dirty="0">
              <a:solidFill>
                <a:schemeClr val="tx1"/>
              </a:solidFill>
            </a:endParaRPr>
          </a:p>
          <a:p>
            <a:pPr algn="r"/>
            <a:endParaRPr lang="pl-PL" sz="2400" dirty="0" smtClean="0">
              <a:solidFill>
                <a:schemeClr val="tx1"/>
              </a:solidFill>
            </a:endParaRPr>
          </a:p>
          <a:p>
            <a:pPr algn="r"/>
            <a:endParaRPr lang="pl-PL" sz="2400" dirty="0">
              <a:solidFill>
                <a:schemeClr val="tx1"/>
              </a:solidFill>
            </a:endParaRPr>
          </a:p>
          <a:p>
            <a:pPr lvl="7"/>
            <a:r>
              <a:rPr lang="pl-PL" sz="1200" dirty="0" smtClean="0">
                <a:solidFill>
                  <a:schemeClr val="tx1"/>
                </a:solidFill>
              </a:rPr>
              <a:t>    </a:t>
            </a:r>
          </a:p>
          <a:p>
            <a:pPr lvl="7"/>
            <a:endParaRPr lang="pl-PL" sz="1200" dirty="0">
              <a:solidFill>
                <a:schemeClr val="tx1"/>
              </a:solidFill>
            </a:endParaRPr>
          </a:p>
          <a:p>
            <a:pPr lvl="7"/>
            <a:r>
              <a:rPr lang="pl-PL" sz="1200" dirty="0" smtClean="0">
                <a:solidFill>
                  <a:schemeClr val="tx1"/>
                </a:solidFill>
              </a:rPr>
              <a:t> </a:t>
            </a:r>
          </a:p>
          <a:p>
            <a:pPr lvl="7"/>
            <a:r>
              <a:rPr lang="pl-PL" sz="1200" dirty="0" smtClean="0">
                <a:solidFill>
                  <a:schemeClr val="tx1"/>
                </a:solidFill>
              </a:rPr>
              <a:t>   </a:t>
            </a:r>
            <a:r>
              <a:rPr lang="pl-PL" sz="2400" dirty="0" smtClean="0">
                <a:solidFill>
                  <a:schemeClr val="tx1"/>
                </a:solidFill>
              </a:rPr>
              <a:t>Braliśmy udział w konkursie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ogólnopolskim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„Kosmiczny Bankomat”,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w którym nasza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  uczennica otrzymała II miejsce! </a:t>
            </a:r>
            <a:endParaRPr lang="pl-PL" sz="2400" dirty="0">
              <a:solidFill>
                <a:schemeClr val="tx1"/>
              </a:solidFill>
            </a:endParaRPr>
          </a:p>
          <a:p>
            <a:pPr lvl="7"/>
            <a:r>
              <a:rPr lang="pl-PL" sz="1700" dirty="0" smtClean="0">
                <a:solidFill>
                  <a:schemeClr val="tx1"/>
                </a:solidFill>
              </a:rPr>
              <a:t>(styczeń 2018r.) </a:t>
            </a:r>
            <a:endParaRPr lang="pl-PL" sz="1700" dirty="0">
              <a:solidFill>
                <a:schemeClr val="tx1"/>
              </a:solidFill>
            </a:endParaRPr>
          </a:p>
        </p:txBody>
      </p:sp>
      <p:sp>
        <p:nvSpPr>
          <p:cNvPr id="11" name="Strzałka w lewo 10"/>
          <p:cNvSpPr/>
          <p:nvPr/>
        </p:nvSpPr>
        <p:spPr>
          <a:xfrm>
            <a:off x="2267744" y="4653136"/>
            <a:ext cx="864096" cy="488273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514959164"/>
              </p:ext>
            </p:extLst>
          </p:nvPr>
        </p:nvGraphicFramePr>
        <p:xfrm>
          <a:off x="571472" y="332655"/>
          <a:ext cx="7772400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920880" cy="17526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7030A0"/>
                </a:solidFill>
                <a:latin typeface="+mj-lt"/>
              </a:rPr>
              <a:t>Na naszych korytarzach można było przez </a:t>
            </a:r>
            <a:r>
              <a:rPr lang="pl-PL" sz="2400" i="1" u="sng" dirty="0" smtClean="0">
                <a:solidFill>
                  <a:srgbClr val="7030A0"/>
                </a:solidFill>
                <a:latin typeface="+mj-lt"/>
              </a:rPr>
              <a:t>cały rok szkolny </a:t>
            </a:r>
            <a:r>
              <a:rPr lang="pl-PL" sz="2400" dirty="0" smtClean="0">
                <a:solidFill>
                  <a:srgbClr val="7030A0"/>
                </a:solidFill>
                <a:latin typeface="+mj-lt"/>
              </a:rPr>
              <a:t>zapoznać się z informacjami dotyczącymi SKO.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6670365" cy="4120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603123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718703101"/>
              </p:ext>
            </p:extLst>
          </p:nvPr>
        </p:nvGraphicFramePr>
        <p:xfrm>
          <a:off x="571472" y="332655"/>
          <a:ext cx="7772400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920880" cy="17526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7030A0"/>
                </a:solidFill>
                <a:latin typeface="+mj-lt"/>
              </a:rPr>
              <a:t>Przeprowadziliśmy również pasowanie na nowych członków SKO dla pierwszoklasistów </a:t>
            </a:r>
            <a:r>
              <a:rPr lang="pl-PL" sz="2400" dirty="0" smtClean="0">
                <a:solidFill>
                  <a:srgbClr val="7030A0"/>
                </a:solidFill>
                <a:latin typeface="+mj-lt"/>
                <a:sym typeface="Wingdings" pitchFamily="2" charset="2"/>
              </a:rPr>
              <a:t> </a:t>
            </a:r>
            <a:r>
              <a:rPr lang="pl-PL" sz="1600" dirty="0" smtClean="0">
                <a:solidFill>
                  <a:srgbClr val="7030A0"/>
                </a:solidFill>
                <a:latin typeface="+mj-lt"/>
                <a:sym typeface="Wingdings" pitchFamily="2" charset="2"/>
              </a:rPr>
              <a:t>(październik 2017r.)</a:t>
            </a:r>
            <a:endParaRPr lang="pl-PL" sz="1600" dirty="0" smtClean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3327834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48" y="2924944"/>
            <a:ext cx="3995935" cy="299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042777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185772731"/>
              </p:ext>
            </p:extLst>
          </p:nvPr>
        </p:nvGraphicFramePr>
        <p:xfrm>
          <a:off x="571472" y="332655"/>
          <a:ext cx="7772400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274217885"/>
              </p:ext>
            </p:extLst>
          </p:nvPr>
        </p:nvGraphicFramePr>
        <p:xfrm>
          <a:off x="683568" y="1700808"/>
          <a:ext cx="7878254" cy="80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36912"/>
            <a:ext cx="3533775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FundoSiteC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65032416"/>
              </p:ext>
            </p:extLst>
          </p:nvPr>
        </p:nvGraphicFramePr>
        <p:xfrm>
          <a:off x="179512" y="1268760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835649728"/>
              </p:ext>
            </p:extLst>
          </p:nvPr>
        </p:nvGraphicFramePr>
        <p:xfrm>
          <a:off x="571472" y="332655"/>
          <a:ext cx="7772400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6525">
            <a:off x="312434" y="1487335"/>
            <a:ext cx="2341367" cy="2297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439</Words>
  <Application>Microsoft Office PowerPoint</Application>
  <PresentationFormat>Pokaz na ekranie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Serdecznie zapraszamy na wspólną podróż po naszym kolejnym roku szkolnym spędzonym w towarzystwie SKO  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Siwa</dc:creator>
  <cp:lastModifiedBy>User</cp:lastModifiedBy>
  <cp:revision>57</cp:revision>
  <dcterms:created xsi:type="dcterms:W3CDTF">2016-04-08T18:44:54Z</dcterms:created>
  <dcterms:modified xsi:type="dcterms:W3CDTF">2018-06-14T16:37:59Z</dcterms:modified>
</cp:coreProperties>
</file>