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8814D-04AE-427A-8C75-29AEFD60ADA4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pl-PL"/>
        </a:p>
      </dgm:t>
    </dgm:pt>
    <dgm:pt modelId="{1ED48738-6745-4BF1-AB84-3C0EAFB0137E}">
      <dgm:prSet/>
      <dgm:spPr/>
      <dgm:t>
        <a:bodyPr/>
        <a:lstStyle/>
        <a:p>
          <a:pPr rtl="0"/>
          <a:r>
            <a:rPr lang="pl-PL" smtClean="0"/>
            <a:t>Projekt oddz. 4a</a:t>
          </a:r>
          <a:endParaRPr lang="pl-PL"/>
        </a:p>
      </dgm:t>
    </dgm:pt>
    <dgm:pt modelId="{09D63D88-1A4E-4901-9C2F-FAE8551CF030}" type="parTrans" cxnId="{FA8F2E47-1DA9-4D33-9A27-C6ED3662D25A}">
      <dgm:prSet/>
      <dgm:spPr/>
      <dgm:t>
        <a:bodyPr/>
        <a:lstStyle/>
        <a:p>
          <a:endParaRPr lang="pl-PL"/>
        </a:p>
      </dgm:t>
    </dgm:pt>
    <dgm:pt modelId="{30C2B12A-4008-453F-A7DE-D7F99C169F15}" type="sibTrans" cxnId="{FA8F2E47-1DA9-4D33-9A27-C6ED3662D25A}">
      <dgm:prSet/>
      <dgm:spPr/>
      <dgm:t>
        <a:bodyPr/>
        <a:lstStyle/>
        <a:p>
          <a:endParaRPr lang="pl-PL"/>
        </a:p>
      </dgm:t>
    </dgm:pt>
    <dgm:pt modelId="{4B9F3BA1-E10D-4376-A427-5B7B5F438F12}" type="pres">
      <dgm:prSet presAssocID="{2198814D-04AE-427A-8C75-29AEFD60AD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4B8B69-C111-4BC5-BAB6-E6FE981C15F5}" type="pres">
      <dgm:prSet presAssocID="{1ED48738-6745-4BF1-AB84-3C0EAFB0137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A8F2E47-1DA9-4D33-9A27-C6ED3662D25A}" srcId="{2198814D-04AE-427A-8C75-29AEFD60ADA4}" destId="{1ED48738-6745-4BF1-AB84-3C0EAFB0137E}" srcOrd="0" destOrd="0" parTransId="{09D63D88-1A4E-4901-9C2F-FAE8551CF030}" sibTransId="{30C2B12A-4008-453F-A7DE-D7F99C169F15}"/>
    <dgm:cxn modelId="{CE3D0239-A8E7-4715-A9B5-87A8CC03D368}" type="presOf" srcId="{1ED48738-6745-4BF1-AB84-3C0EAFB0137E}" destId="{694B8B69-C111-4BC5-BAB6-E6FE981C15F5}" srcOrd="0" destOrd="0" presId="urn:microsoft.com/office/officeart/2005/8/layout/cycle2"/>
    <dgm:cxn modelId="{6ED6E677-9F44-4230-8E18-EDA9B970D91B}" type="presOf" srcId="{2198814D-04AE-427A-8C75-29AEFD60ADA4}" destId="{4B9F3BA1-E10D-4376-A427-5B7B5F438F12}" srcOrd="0" destOrd="0" presId="urn:microsoft.com/office/officeart/2005/8/layout/cycle2"/>
    <dgm:cxn modelId="{F6EA6C20-B899-473E-A44F-5FE398413F2E}" type="presParOf" srcId="{4B9F3BA1-E10D-4376-A427-5B7B5F438F12}" destId="{694B8B69-C111-4BC5-BAB6-E6FE981C15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4B8B69-C111-4BC5-BAB6-E6FE981C15F5}">
      <dsp:nvSpPr>
        <dsp:cNvPr id="0" name=""/>
        <dsp:cNvSpPr/>
      </dsp:nvSpPr>
      <dsp:spPr>
        <a:xfrm>
          <a:off x="2325290" y="1190"/>
          <a:ext cx="1750218" cy="17502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smtClean="0"/>
            <a:t>Projekt oddz. 4a</a:t>
          </a:r>
          <a:endParaRPr lang="pl-PL" sz="2700" kern="1200"/>
        </a:p>
      </dsp:txBody>
      <dsp:txXfrm>
        <a:off x="2325290" y="1190"/>
        <a:ext cx="1750218" cy="175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739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65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7705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450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4628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797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5455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87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858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539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338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8C1B-93B6-4DD4-B636-91C87E14A947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E727-1D5E-4E00-ABFC-DD078ACFE2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337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Strachy i straszydła śląskie 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96598591"/>
              </p:ext>
            </p:extLst>
          </p:nvPr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5012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20328_095633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096"/>
            <a:ext cx="388843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0220404_141047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4096"/>
            <a:ext cx="388945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16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20404_1411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4" y="332656"/>
            <a:ext cx="385762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220404_141156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744" y="404664"/>
            <a:ext cx="3973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03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20404_141224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4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54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20404_141243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67240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20220404_141334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747760" cy="6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5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20220404_141256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8462"/>
            <a:ext cx="8352928" cy="53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15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220404_141355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7"/>
            <a:ext cx="7992888" cy="54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39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20404_1409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7250"/>
            <a:ext cx="77768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02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</Words>
  <Application>Microsoft Office PowerPoint</Application>
  <PresentationFormat>Pokaz na ekranie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Strachy i straszydła śląskie 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Strachy i straszydła śląśkie</dc:title>
  <dc:creator>ZSI</dc:creator>
  <cp:lastModifiedBy>billa@poczta.onet.pl</cp:lastModifiedBy>
  <cp:revision>8</cp:revision>
  <dcterms:created xsi:type="dcterms:W3CDTF">2022-04-28T18:25:07Z</dcterms:created>
  <dcterms:modified xsi:type="dcterms:W3CDTF">2022-05-24T09:09:48Z</dcterms:modified>
</cp:coreProperties>
</file>