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2" r:id="rId11"/>
    <p:sldId id="275" r:id="rId12"/>
    <p:sldId id="274" r:id="rId13"/>
    <p:sldId id="282" r:id="rId14"/>
    <p:sldId id="27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506C-AC3C-4875-B6EE-41F34DDA2949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913E-1DE1-43F5-8944-0FD8B51952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18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913E-1DE1-43F5-8944-0FD8B519528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01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2129E3-6739-497B-8AEF-B670D3C941C1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AE1253-0AC9-4AE7-8D40-47244C9756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Smoki, gryfy, jednorożce – fantastyczne zwierzęta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projekt  oddziału 4a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4843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0220429_101430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526"/>
            <a:ext cx="354056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20220512_100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526"/>
            <a:ext cx="38576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MINOTAUR</a:t>
            </a:r>
            <a:endParaRPr lang="pl-PL" sz="5400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Symbol zastępczy obrazu 3"/>
          <p:cNvSpPr txBox="1">
            <a:spLocks/>
          </p:cNvSpPr>
          <p:nvPr/>
        </p:nvSpPr>
        <p:spPr>
          <a:xfrm>
            <a:off x="611560" y="10527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sp>
        <p:nvSpPr>
          <p:cNvPr id="6" name="Symbol zastępczy obrazu 3"/>
          <p:cNvSpPr txBox="1">
            <a:spLocks/>
          </p:cNvSpPr>
          <p:nvPr/>
        </p:nvSpPr>
        <p:spPr>
          <a:xfrm>
            <a:off x="580718" y="10527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sp>
        <p:nvSpPr>
          <p:cNvPr id="7" name="Symbol zastępczy obrazu 3"/>
          <p:cNvSpPr txBox="1">
            <a:spLocks/>
          </p:cNvSpPr>
          <p:nvPr/>
        </p:nvSpPr>
        <p:spPr>
          <a:xfrm>
            <a:off x="733118" y="12051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sp>
        <p:nvSpPr>
          <p:cNvPr id="8" name="Symbol zastępczy obrazu 3"/>
          <p:cNvSpPr txBox="1">
            <a:spLocks/>
          </p:cNvSpPr>
          <p:nvPr/>
        </p:nvSpPr>
        <p:spPr>
          <a:xfrm>
            <a:off x="629886" y="12051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pic>
        <p:nvPicPr>
          <p:cNvPr id="13314" name="Picture 2" descr="F:\20220512_140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2" y="131490"/>
            <a:ext cx="4752528" cy="66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878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20220429_101459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8892"/>
            <a:ext cx="8280920" cy="56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565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CERBER</a:t>
            </a:r>
            <a:endParaRPr lang="pl-PL" sz="6000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 descr="F:\20220429_101611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086"/>
            <a:ext cx="48965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417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KILGHARRAH</a:t>
            </a:r>
            <a:endParaRPr lang="pl-PL" sz="4400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pic>
        <p:nvPicPr>
          <p:cNvPr id="16386" name="Picture 2" descr="F:\20220429_101415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245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544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6600" dirty="0" smtClean="0"/>
              <a:t>GRYF</a:t>
            </a:r>
            <a:endParaRPr lang="pl-PL" sz="6600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Symbol zastępczy obrazu 3"/>
          <p:cNvSpPr txBox="1">
            <a:spLocks/>
          </p:cNvSpPr>
          <p:nvPr/>
        </p:nvSpPr>
        <p:spPr>
          <a:xfrm>
            <a:off x="611560" y="10527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sp>
        <p:nvSpPr>
          <p:cNvPr id="6" name="Symbol zastępczy obrazu 3"/>
          <p:cNvSpPr txBox="1">
            <a:spLocks/>
          </p:cNvSpPr>
          <p:nvPr/>
        </p:nvSpPr>
        <p:spPr>
          <a:xfrm>
            <a:off x="605900" y="10527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pic>
        <p:nvPicPr>
          <p:cNvPr id="3074" name="Picture 2" descr="F:\20220512_1004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7525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837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20404_075122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246"/>
            <a:ext cx="7704856" cy="5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3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20220512_140137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6461"/>
            <a:ext cx="6912768" cy="4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406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20404_0751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5"/>
            <a:ext cx="3384376" cy="588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220404_075236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3888432" cy="58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94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20512_140113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1287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64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20404_075302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367240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0220512_1401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3843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522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0220512_1005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04664"/>
            <a:ext cx="45931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213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20404_075332 (3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5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16</Words>
  <Application>Microsoft Office PowerPoint</Application>
  <PresentationFormat>Pokaz na ekranie (4:3)</PresentationFormat>
  <Paragraphs>7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Smoki, gryfy, jednorożce – fantastyczne zwierzęta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Smoki, gryfy, jednorożce – fantastyczne zwierzęta</dc:title>
  <dc:creator>ZSI</dc:creator>
  <cp:lastModifiedBy>billa@poczta.onet.pl</cp:lastModifiedBy>
  <cp:revision>8</cp:revision>
  <dcterms:created xsi:type="dcterms:W3CDTF">2022-04-28T18:48:29Z</dcterms:created>
  <dcterms:modified xsi:type="dcterms:W3CDTF">2022-05-24T09:10:12Z</dcterms:modified>
</cp:coreProperties>
</file>