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798DCFC-AD82-4C6B-B8DE-97FBE9BD6474}" type="slidenum">
              <a:t>‹#›</a:t>
            </a:fld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0DA65FB-18A4-44CD-BF7E-C65A8F4247F3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pl-PL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1CADE4"/>
          </a:solidFill>
          <a:ln w="12600">
            <a:solidFill>
              <a:srgbClr val="117EA7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1CADE4"/>
          </a:solidFill>
          <a:ln w="12600">
            <a:solidFill>
              <a:srgbClr val="117EA7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1CADE4"/>
          </a:solidFill>
          <a:ln w="12600">
            <a:solidFill>
              <a:srgbClr val="117EA7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1CADE4"/>
          </a:solidFill>
          <a:ln w="12600">
            <a:solidFill>
              <a:srgbClr val="117EA7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1CADE4"/>
          </a:solidFill>
          <a:ln w="12600">
            <a:solidFill>
              <a:srgbClr val="117EA7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Pictures/100002010000014100000141D6DFDA5048E8E24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Pictures/100002010000014100000141B2FC42858465CEB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/>
          <p:nvPr/>
        </p:nvSpPr>
        <p:spPr>
          <a:xfrm>
            <a:off x="0" y="0"/>
            <a:ext cx="12192119" cy="6858000"/>
          </a:xfrm>
          <a:prstGeom prst="rect">
            <a:avLst/>
          </a:prstGeom>
          <a:blipFill>
            <a:blip r:embed="rId2" r:link="rId3" cstate="print">
              <a:alphaModFix amt="45000"/>
            </a:blip>
            <a:tile sx="85516" sy="85516" algn="tl"/>
          </a:blip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Rectangle 9"/>
          <p:cNvSpPr/>
          <p:nvPr/>
        </p:nvSpPr>
        <p:spPr>
          <a:xfrm>
            <a:off x="1307880" y="1267560"/>
            <a:ext cx="9576360" cy="43081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  <a:effectLst>
            <a:outerShdw dir="16200000" algn="tl">
              <a:srgbClr val="000000">
                <a:alpha val="66000"/>
              </a:srgbClr>
            </a:outerShdw>
          </a:effectLst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1447919" y="1411560"/>
            <a:ext cx="9296280" cy="4034879"/>
          </a:xfrm>
          <a:prstGeom prst="rect">
            <a:avLst/>
          </a:prstGeom>
          <a:noFill/>
          <a:ln w="6480">
            <a:solidFill>
              <a:srgbClr val="404040"/>
            </a:solidFill>
            <a:prstDash val="solid"/>
            <a:miter/>
          </a:ln>
        </p:spPr>
        <p:txBody>
          <a:bodyPr wrap="square" lIns="93240" tIns="48240" rIns="93240" bIns="4824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Rectangle 14"/>
          <p:cNvSpPr/>
          <p:nvPr/>
        </p:nvSpPr>
        <p:spPr>
          <a:xfrm>
            <a:off x="5135760" y="1267560"/>
            <a:ext cx="1920239" cy="731519"/>
          </a:xfrm>
          <a:prstGeom prst="rect">
            <a:avLst/>
          </a:prstGeom>
          <a:solidFill>
            <a:srgbClr val="E3DED1"/>
          </a:solid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6" name="Group 3"/>
          <p:cNvGrpSpPr/>
          <p:nvPr/>
        </p:nvGrpSpPr>
        <p:grpSpPr>
          <a:xfrm>
            <a:off x="5250240" y="1267560"/>
            <a:ext cx="1691639" cy="645479"/>
            <a:chOff x="5250240" y="1267560"/>
            <a:chExt cx="1691639" cy="645479"/>
          </a:xfrm>
        </p:grpSpPr>
        <p:cxnSp>
          <p:nvCxnSpPr>
            <p:cNvPr id="7" name="Straight Connector 16"/>
            <p:cNvCxnSpPr/>
            <p:nvPr/>
          </p:nvCxnSpPr>
          <p:spPr>
            <a:xfrm>
              <a:off x="5250240" y="1267560"/>
              <a:ext cx="0" cy="640080"/>
            </a:xfrm>
            <a:prstGeom prst="straightConnector1">
              <a:avLst/>
            </a:prstGeom>
            <a:noFill/>
            <a:ln w="6480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8" name="Straight Connector 17"/>
            <p:cNvCxnSpPr/>
            <p:nvPr/>
          </p:nvCxnSpPr>
          <p:spPr>
            <a:xfrm>
              <a:off x="6941879" y="1267560"/>
              <a:ext cx="0" cy="640080"/>
            </a:xfrm>
            <a:prstGeom prst="straightConnector1">
              <a:avLst/>
            </a:prstGeom>
            <a:noFill/>
            <a:ln w="6480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9" name="Straight Connector 18"/>
            <p:cNvCxnSpPr/>
            <p:nvPr/>
          </p:nvCxnSpPr>
          <p:spPr>
            <a:xfrm>
              <a:off x="5250240" y="1913039"/>
              <a:ext cx="1691639" cy="0"/>
            </a:xfrm>
            <a:prstGeom prst="straightConnector1">
              <a:avLst/>
            </a:prstGeom>
            <a:noFill/>
            <a:ln w="6480">
              <a:solidFill>
                <a:srgbClr val="000000"/>
              </a:solidFill>
              <a:prstDash val="solid"/>
              <a:miter/>
            </a:ln>
          </p:spPr>
        </p:cxnSp>
      </p:grp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1561680" y="2091240"/>
            <a:ext cx="9068760" cy="2590919"/>
          </a:xfrm>
        </p:spPr>
        <p:txBody>
          <a:bodyPr anchorCtr="1"/>
          <a:lstStyle>
            <a:lvl1pPr algn="ctr">
              <a:lnSpc>
                <a:spcPct val="83000"/>
              </a:lnSpc>
              <a:defRPr sz="7200" cap="all" spc="-99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 txBox="1">
            <a:spLocks noGrp="1"/>
          </p:cNvSpPr>
          <p:nvPr>
            <p:ph type="subTitle" idx="1"/>
          </p:nvPr>
        </p:nvSpPr>
        <p:spPr>
          <a:xfrm>
            <a:off x="1562040" y="4682160"/>
            <a:ext cx="9070920" cy="457200"/>
          </a:xfrm>
        </p:spPr>
        <p:txBody>
          <a:bodyPr anchorCtr="1"/>
          <a:lstStyle>
            <a:lvl1pPr marL="0" indent="0" algn="ctr">
              <a:spcBef>
                <a:spcPts val="0"/>
              </a:spcBef>
              <a:buNone/>
              <a:defRPr sz="1600" spc="79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Century Gothic" pitchFamily="18"/>
                <a:ea typeface="Microsoft YaHei" pitchFamily="2"/>
                <a:cs typeface="Arial" pitchFamily="2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2" name="Date Placeholder 19"/>
          <p:cNvSpPr txBox="1">
            <a:spLocks noGrp="1"/>
          </p:cNvSpPr>
          <p:nvPr>
            <p:ph type="dt" sz="half" idx="7"/>
          </p:nvPr>
        </p:nvSpPr>
        <p:spPr>
          <a:xfrm>
            <a:off x="5318640" y="1341360"/>
            <a:ext cx="1554479" cy="527040"/>
          </a:xfrm>
        </p:spPr>
        <p:txBody>
          <a:bodyPr anchorCtr="1"/>
          <a:lstStyle>
            <a:lvl1pPr algn="ctr">
              <a:defRPr sz="1300">
                <a:solidFill>
                  <a:srgbClr val="000000"/>
                </a:solidFill>
              </a:defRPr>
            </a:lvl1pPr>
          </a:lstStyle>
          <a:p>
            <a:pPr lvl="0"/>
            <a:fld id="{2CAAC4E7-4D10-4B24-A4B6-6DF2243FDD75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13" name="Footer Placeholder 20"/>
          <p:cNvSpPr txBox="1">
            <a:spLocks noGrp="1"/>
          </p:cNvSpPr>
          <p:nvPr>
            <p:ph type="ftr" sz="quarter" idx="9"/>
          </p:nvPr>
        </p:nvSpPr>
        <p:spPr>
          <a:xfrm>
            <a:off x="1454040" y="5211000"/>
            <a:ext cx="5905440" cy="2286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4" name="Slide Number Placeholder 21"/>
          <p:cNvSpPr txBox="1">
            <a:spLocks noGrp="1"/>
          </p:cNvSpPr>
          <p:nvPr>
            <p:ph type="sldNum" sz="quarter" idx="8"/>
          </p:nvPr>
        </p:nvSpPr>
        <p:spPr>
          <a:xfrm>
            <a:off x="8606880" y="5212080"/>
            <a:ext cx="2111760" cy="228600"/>
          </a:xfrm>
        </p:spPr>
        <p:txBody>
          <a:bodyPr/>
          <a:lstStyle>
            <a:lvl1pPr>
              <a:defRPr/>
            </a:lvl1pPr>
          </a:lstStyle>
          <a:p>
            <a:pPr lvl="0"/>
            <a:fld id="{718C601D-DD8B-4294-B96D-596392AD7050}" type="slidenum">
              <a:t>‹#›</a:t>
            </a:fld>
            <a:endParaRPr lang="en-US"/>
          </a:p>
        </p:txBody>
      </p:sp>
      <p:sp>
        <p:nvSpPr>
          <p:cNvPr id="15" name="Symbol zastępczy tekstu 14"/>
          <p:cNvSpPr txBox="1">
            <a:spLocks noGrp="1"/>
          </p:cNvSpPr>
          <p:nvPr>
            <p:ph type="body" idx="4294967295"/>
          </p:nvPr>
        </p:nvSpPr>
        <p:spPr>
          <a:xfrm>
            <a:off x="609480" y="1604520"/>
            <a:ext cx="10972440" cy="3977279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 lang="pl-PL" sz="320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</a:lstStyle>
          <a:p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6E0B0D-AE9D-4592-B3F5-24FFABE73FAF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C2530A-A839-409C-A9DE-57CFECCC06EA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080" y="762120"/>
            <a:ext cx="8077320" cy="52578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1A2EA6-9246-4222-A415-E772FE919430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E28264-0FB0-48F9-A4C4-58233469A30D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type="title"/>
          </p:nvPr>
        </p:nvSpPr>
        <p:spPr>
          <a:xfrm>
            <a:off x="1066680" y="2103120"/>
            <a:ext cx="10058400" cy="3931920"/>
          </a:xfrm>
        </p:spPr>
        <p:txBody>
          <a:bodyPr anchor="t"/>
          <a:lstStyle>
            <a:lvl1pPr marL="182880" indent="-18288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  <a:defRPr sz="1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3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5F1352-C70F-411C-A7AA-BB4745774411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4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EC4685-779C-4ED0-87EA-7C72581B049F}" type="slidenum">
              <a:t>‹#›</a:t>
            </a:fld>
            <a:endParaRPr lang="en-US"/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1"/>
          </p:nvPr>
        </p:nvSpPr>
        <p:spPr>
          <a:xfrm>
            <a:off x="609480" y="1604520"/>
            <a:ext cx="10972440" cy="3977279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 lang="pl-PL" sz="320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</a:lstStyle>
          <a:p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/>
          <p:nvPr/>
        </p:nvSpPr>
        <p:spPr>
          <a:xfrm>
            <a:off x="0" y="0"/>
            <a:ext cx="12192119" cy="6858000"/>
          </a:xfrm>
          <a:prstGeom prst="rect">
            <a:avLst/>
          </a:prstGeom>
          <a:blipFill>
            <a:blip r:embed="rId2" r:link="rId3" cstate="print">
              <a:alphaModFix amt="45000"/>
            </a:blip>
            <a:tile sx="85516" sy="85516" algn="tl"/>
          </a:blip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Rectangle 22"/>
          <p:cNvSpPr/>
          <p:nvPr/>
        </p:nvSpPr>
        <p:spPr>
          <a:xfrm>
            <a:off x="1307880" y="1267560"/>
            <a:ext cx="9576360" cy="43081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  <a:effectLst>
            <a:outerShdw dir="16200000" algn="tl">
              <a:srgbClr val="000000">
                <a:alpha val="66000"/>
              </a:srgbClr>
            </a:outerShdw>
          </a:effectLst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Rectangle 23"/>
          <p:cNvSpPr/>
          <p:nvPr/>
        </p:nvSpPr>
        <p:spPr>
          <a:xfrm>
            <a:off x="1447919" y="1411560"/>
            <a:ext cx="9296280" cy="4034879"/>
          </a:xfrm>
          <a:prstGeom prst="rect">
            <a:avLst/>
          </a:prstGeom>
          <a:noFill/>
          <a:ln w="6480">
            <a:solidFill>
              <a:srgbClr val="404040"/>
            </a:solidFill>
            <a:prstDash val="solid"/>
            <a:miter/>
          </a:ln>
        </p:spPr>
        <p:txBody>
          <a:bodyPr wrap="square" lIns="93240" tIns="48240" rIns="93240" bIns="4824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Rectangle 29"/>
          <p:cNvSpPr/>
          <p:nvPr/>
        </p:nvSpPr>
        <p:spPr>
          <a:xfrm>
            <a:off x="5135760" y="1267560"/>
            <a:ext cx="1920239" cy="731519"/>
          </a:xfrm>
          <a:prstGeom prst="rect">
            <a:avLst/>
          </a:prstGeom>
          <a:solidFill>
            <a:srgbClr val="E3DED1"/>
          </a:solid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6" name="Group 30"/>
          <p:cNvGrpSpPr/>
          <p:nvPr/>
        </p:nvGrpSpPr>
        <p:grpSpPr>
          <a:xfrm>
            <a:off x="5250240" y="1267560"/>
            <a:ext cx="1691639" cy="645479"/>
            <a:chOff x="5250240" y="1267560"/>
            <a:chExt cx="1691639" cy="645479"/>
          </a:xfrm>
        </p:grpSpPr>
        <p:cxnSp>
          <p:nvCxnSpPr>
            <p:cNvPr id="7" name="Straight Connector 31"/>
            <p:cNvCxnSpPr/>
            <p:nvPr/>
          </p:nvCxnSpPr>
          <p:spPr>
            <a:xfrm>
              <a:off x="5250240" y="1267560"/>
              <a:ext cx="0" cy="640080"/>
            </a:xfrm>
            <a:prstGeom prst="straightConnector1">
              <a:avLst/>
            </a:prstGeom>
            <a:noFill/>
            <a:ln w="6480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8" name="Straight Connector 32"/>
            <p:cNvCxnSpPr/>
            <p:nvPr/>
          </p:nvCxnSpPr>
          <p:spPr>
            <a:xfrm>
              <a:off x="6941879" y="1267560"/>
              <a:ext cx="0" cy="640080"/>
            </a:xfrm>
            <a:prstGeom prst="straightConnector1">
              <a:avLst/>
            </a:prstGeom>
            <a:noFill/>
            <a:ln w="6480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9" name="Straight Connector 33"/>
            <p:cNvCxnSpPr/>
            <p:nvPr/>
          </p:nvCxnSpPr>
          <p:spPr>
            <a:xfrm>
              <a:off x="5250240" y="1913039"/>
              <a:ext cx="1691639" cy="0"/>
            </a:xfrm>
            <a:prstGeom prst="straightConnector1">
              <a:avLst/>
            </a:prstGeom>
            <a:noFill/>
            <a:ln w="6480">
              <a:solidFill>
                <a:srgbClr val="000000"/>
              </a:solidFill>
              <a:prstDash val="solid"/>
              <a:miter/>
            </a:ln>
          </p:spPr>
        </p:cxnSp>
      </p:grpSp>
      <p:sp>
        <p:nvSpPr>
          <p:cNvPr id="10" name="Title 1"/>
          <p:cNvSpPr txBox="1">
            <a:spLocks noGrp="1"/>
          </p:cNvSpPr>
          <p:nvPr>
            <p:ph type="title"/>
          </p:nvPr>
        </p:nvSpPr>
        <p:spPr>
          <a:xfrm>
            <a:off x="1563480" y="2094479"/>
            <a:ext cx="9070920" cy="2587680"/>
          </a:xfrm>
        </p:spPr>
        <p:txBody>
          <a:bodyPr anchorCtr="1"/>
          <a:lstStyle>
            <a:lvl1pPr algn="ctr">
              <a:lnSpc>
                <a:spcPct val="83000"/>
              </a:lnSpc>
              <a:defRPr sz="7200" cap="all" spc="-99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Text Placeholder 2"/>
          <p:cNvSpPr txBox="1">
            <a:spLocks noGrp="1"/>
          </p:cNvSpPr>
          <p:nvPr>
            <p:ph type="body" idx="1"/>
          </p:nvPr>
        </p:nvSpPr>
        <p:spPr>
          <a:xfrm>
            <a:off x="1563480" y="4682160"/>
            <a:ext cx="9070920" cy="457200"/>
          </a:xfrm>
        </p:spPr>
        <p:txBody>
          <a:bodyPr anchorCtr="1"/>
          <a:lstStyle>
            <a:lvl1pPr marL="0" indent="0" algn="ctr"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5321880" y="1344600"/>
            <a:ext cx="1554479" cy="530280"/>
          </a:xfrm>
        </p:spPr>
        <p:txBody>
          <a:bodyPr anchorCtr="1"/>
          <a:lstStyle>
            <a:lvl1pPr algn="ctr">
              <a:defRPr sz="1300">
                <a:solidFill>
                  <a:srgbClr val="000000"/>
                </a:solidFill>
              </a:defRPr>
            </a:lvl1pPr>
          </a:lstStyle>
          <a:p>
            <a:pPr lvl="0"/>
            <a:fld id="{815BF7C4-FA1E-4B37-854B-55F98913803D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13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1453680" y="5211000"/>
            <a:ext cx="5906879" cy="2286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4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8604360" y="5211000"/>
            <a:ext cx="2112119" cy="228600"/>
          </a:xfrm>
        </p:spPr>
        <p:txBody>
          <a:bodyPr/>
          <a:lstStyle>
            <a:lvl1pPr>
              <a:defRPr/>
            </a:lvl1pPr>
          </a:lstStyle>
          <a:p>
            <a:pPr lvl="0"/>
            <a:fld id="{C30DE5D7-83E6-42C4-84E3-F31EC2681263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type="title"/>
          </p:nvPr>
        </p:nvSpPr>
        <p:spPr>
          <a:xfrm>
            <a:off x="1066680" y="2103120"/>
            <a:ext cx="4754879" cy="3749040"/>
          </a:xfrm>
        </p:spPr>
        <p:txBody>
          <a:bodyPr anchor="t"/>
          <a:lstStyle>
            <a:lvl1pPr marL="182880" indent="-18288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  <a:defRPr sz="1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6370200" y="2103120"/>
            <a:ext cx="4754879" cy="3749040"/>
          </a:xfrm>
        </p:spPr>
        <p:txBody>
          <a:bodyPr anchor="t"/>
          <a:lstStyle>
            <a:lvl1pPr marL="182880" indent="-18288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  <a:defRPr sz="1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90789A-744B-4D2F-9284-9E330BCFAE18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57D62E-F444-47A3-A545-713715B0084D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069919" y="2074319"/>
            <a:ext cx="4754879" cy="640080"/>
          </a:xfrm>
        </p:spPr>
        <p:txBody>
          <a:bodyPr anchor="ctr" anchorCtr="1"/>
          <a:lstStyle>
            <a:lvl1pPr marL="0" indent="0" algn="ctr">
              <a:spcBef>
                <a:spcPts val="0"/>
              </a:spcBef>
              <a:defRPr sz="1900">
                <a:solidFill>
                  <a:srgbClr val="1485A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type="title"/>
          </p:nvPr>
        </p:nvSpPr>
        <p:spPr>
          <a:xfrm>
            <a:off x="1069919" y="2755800"/>
            <a:ext cx="4754879" cy="3200400"/>
          </a:xfrm>
        </p:spPr>
        <p:txBody>
          <a:bodyPr anchor="t"/>
          <a:lstStyle>
            <a:lvl1pPr marL="182880" indent="-18288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  <a:defRPr sz="1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6373440" y="2074319"/>
            <a:ext cx="4754879" cy="640080"/>
          </a:xfrm>
        </p:spPr>
        <p:txBody>
          <a:bodyPr anchor="ctr" anchorCtr="1"/>
          <a:lstStyle>
            <a:lvl1pPr marL="0" indent="0" algn="ctr">
              <a:spcBef>
                <a:spcPts val="0"/>
              </a:spcBef>
              <a:buNone/>
              <a:defRPr sz="1900">
                <a:solidFill>
                  <a:srgbClr val="1485A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type="title" idx="4294967295"/>
          </p:nvPr>
        </p:nvSpPr>
        <p:spPr>
          <a:xfrm>
            <a:off x="6373440" y="2756519"/>
            <a:ext cx="4754879" cy="3200400"/>
          </a:xfrm>
        </p:spPr>
        <p:txBody>
          <a:bodyPr anchor="t"/>
          <a:lstStyle>
            <a:lvl1pPr marL="182880" indent="-18288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  <a:defRPr sz="1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A4E2DF-EFD8-40C1-A365-40EB93F19621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A4F126-3C40-4770-8EF6-F40D985B7145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D03933-E62B-4E8F-8640-63EFF9823917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3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265995-252E-40B3-AF42-2960BE4E62F2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3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53D26D-5A32-458A-8799-C210C7F458F7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/>
          <p:nvPr/>
        </p:nvSpPr>
        <p:spPr>
          <a:xfrm>
            <a:off x="245520" y="237600"/>
            <a:ext cx="8531280" cy="6382440"/>
          </a:xfrm>
          <a:prstGeom prst="rect">
            <a:avLst/>
          </a:prstGeom>
          <a:solidFill>
            <a:srgbClr val="E3DED1"/>
          </a:solid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Rectangle 14"/>
          <p:cNvSpPr/>
          <p:nvPr/>
        </p:nvSpPr>
        <p:spPr>
          <a:xfrm>
            <a:off x="9020520" y="237600"/>
            <a:ext cx="2926079" cy="6382440"/>
          </a:xfrm>
          <a:prstGeom prst="rect">
            <a:avLst/>
          </a:prstGeom>
          <a:solidFill>
            <a:srgbClr val="1CADE4"/>
          </a:solid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296280" y="607320"/>
            <a:ext cx="2430720" cy="1645920"/>
          </a:xfr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685799" y="609480"/>
            <a:ext cx="7772400" cy="5334120"/>
          </a:xfrm>
        </p:spPr>
        <p:txBody>
          <a:bodyPr anchor="t"/>
          <a:lstStyle>
            <a:lvl1pPr marL="182880" indent="-18288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  <a:defRPr sz="1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296280" y="2286000"/>
            <a:ext cx="2430720" cy="350531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799"/>
              </a:spcBef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DF211A-1B53-4651-8357-8ECEB8FEF4E1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8" name="Footer Placeholder 8"/>
          <p:cNvSpPr txBox="1">
            <a:spLocks noGrp="1"/>
          </p:cNvSpPr>
          <p:nvPr>
            <p:ph type="ftr" sz="quarter" idx="9"/>
          </p:nvPr>
        </p:nvSpPr>
        <p:spPr/>
        <p:txBody>
          <a:bodyPr anchorCtr="0"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lide Number Placeholder 10"/>
          <p:cNvSpPr txBox="1">
            <a:spLocks noGrp="1"/>
          </p:cNvSpPr>
          <p:nvPr>
            <p:ph type="sldNum" sz="quarter" idx="8"/>
          </p:nvPr>
        </p:nvSpPr>
        <p:spPr>
          <a:xfrm>
            <a:off x="10393560" y="6222959"/>
            <a:ext cx="1463039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11337C6C-2337-4613-BC20-904438C5C301}" type="slidenum">
              <a:t>‹#›</a:t>
            </a:fld>
            <a:endParaRPr lang="en-US"/>
          </a:p>
        </p:txBody>
      </p:sp>
      <p:sp>
        <p:nvSpPr>
          <p:cNvPr id="10" name="Rectangle 11"/>
          <p:cNvSpPr/>
          <p:nvPr/>
        </p:nvSpPr>
        <p:spPr>
          <a:xfrm>
            <a:off x="9157680" y="374760"/>
            <a:ext cx="2651760" cy="6108120"/>
          </a:xfrm>
          <a:prstGeom prst="rect">
            <a:avLst/>
          </a:prstGeom>
          <a:noFill/>
          <a:ln w="6480">
            <a:solidFill>
              <a:srgbClr val="FFFFFF"/>
            </a:solidFill>
            <a:prstDash val="solid"/>
            <a:miter/>
          </a:ln>
        </p:spPr>
        <p:txBody>
          <a:bodyPr wrap="square" lIns="93240" tIns="48240" rIns="93240" bIns="4824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/>
          <p:nvPr/>
        </p:nvSpPr>
        <p:spPr>
          <a:xfrm>
            <a:off x="9020520" y="237600"/>
            <a:ext cx="2926079" cy="6382440"/>
          </a:xfrm>
          <a:prstGeom prst="rect">
            <a:avLst/>
          </a:prstGeom>
          <a:solidFill>
            <a:srgbClr val="1CADE4"/>
          </a:solid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9296280" y="603360"/>
            <a:ext cx="2432160" cy="1645920"/>
          </a:xfr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title" idx="4294967295"/>
          </p:nvPr>
        </p:nvSpPr>
        <p:spPr>
          <a:xfrm>
            <a:off x="228600" y="237600"/>
            <a:ext cx="8531280" cy="6382440"/>
          </a:xfrm>
          <a:solidFill>
            <a:srgbClr val="77CEEF"/>
          </a:solidFill>
        </p:spPr>
        <p:txBody>
          <a:bodyPr anchor="t"/>
          <a:lstStyle>
            <a:lvl1pPr>
              <a:lnSpc>
                <a:spcPct val="100000"/>
              </a:lnSpc>
              <a:spcBef>
                <a:spcPts val="901"/>
              </a:spcBef>
              <a:defRPr sz="32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9296280" y="2286000"/>
            <a:ext cx="2432160" cy="350207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799"/>
              </a:spcBef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lvl1pPr>
          </a:lstStyle>
          <a:p>
            <a:pPr lvl="0"/>
            <a:fld id="{592BB68D-E4C8-49E9-9B27-B3AC3728FCFD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 anchorCtr="0"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10396800" y="6226920"/>
            <a:ext cx="1463039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68DECAB-2109-403B-9765-4F3092A2FCFE}" type="slidenum">
              <a:t>‹#›</a:t>
            </a:fld>
            <a:endParaRPr lang="en-US"/>
          </a:p>
        </p:txBody>
      </p:sp>
      <p:sp>
        <p:nvSpPr>
          <p:cNvPr id="9" name="Rectangle 9"/>
          <p:cNvSpPr/>
          <p:nvPr/>
        </p:nvSpPr>
        <p:spPr>
          <a:xfrm>
            <a:off x="9157680" y="374760"/>
            <a:ext cx="2651760" cy="6108120"/>
          </a:xfrm>
          <a:prstGeom prst="rect">
            <a:avLst/>
          </a:prstGeom>
          <a:noFill/>
          <a:ln w="6480">
            <a:solidFill>
              <a:srgbClr val="FFFFFF"/>
            </a:solidFill>
            <a:prstDash val="solid"/>
            <a:miter/>
          </a:ln>
        </p:spPr>
        <p:txBody>
          <a:bodyPr wrap="square" lIns="93240" tIns="48240" rIns="93240" bIns="4824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4720" y="237600"/>
            <a:ext cx="11722680" cy="6382440"/>
          </a:xfrm>
          <a:prstGeom prst="rect">
            <a:avLst/>
          </a:prstGeom>
          <a:solidFill>
            <a:srgbClr val="E3DED1"/>
          </a:solid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1066680" y="642600"/>
            <a:ext cx="10058400" cy="13715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106668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274320" y="6307560"/>
            <a:ext cx="2743199" cy="2743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404040"/>
                </a:solidFill>
                <a:latin typeface="Century Gothic"/>
                <a:ea typeface="Segoe UI" pitchFamily="2"/>
                <a:cs typeface="Tahoma" pitchFamily="2"/>
              </a:defRPr>
            </a:lvl1pPr>
          </a:lstStyle>
          <a:p>
            <a:pPr lvl="0"/>
            <a:fld id="{68DEF71B-A96F-4CCA-A1CA-06FD561C6B2F}" type="datetime1">
              <a:rPr lang="en-US"/>
              <a:pPr lvl="0"/>
              <a:t>2020/5/25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89839" y="6307560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1"/>
          <a:lstStyle>
            <a:lvl1pPr lvl="0" hangingPunct="0">
              <a:buNone/>
              <a:tabLst/>
              <a:defRPr lang="pl-PL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469880" y="6307560"/>
            <a:ext cx="1463039" cy="2743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404040"/>
                </a:solidFill>
                <a:latin typeface="Century Gothic"/>
                <a:ea typeface="Segoe UI" pitchFamily="2"/>
                <a:cs typeface="Tahoma" pitchFamily="2"/>
              </a:defRPr>
            </a:lvl1pPr>
          </a:lstStyle>
          <a:p>
            <a:pPr lvl="0"/>
            <a:fld id="{4DD54E6C-8015-4ABD-8030-02C72C01BDF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0" baseline="0">
          <a:ln>
            <a:noFill/>
          </a:ln>
          <a:solidFill>
            <a:srgbClr val="262626"/>
          </a:solidFill>
          <a:highlight>
            <a:scrgbClr r="0" g="0" b="0">
              <a:alpha val="0"/>
            </a:scrgbClr>
          </a:highlight>
          <a:latin typeface="Century Gothic" pitchFamily="18"/>
          <a:ea typeface="Microsoft YaHei" pitchFamily="2"/>
          <a:cs typeface="Arial" pitchFamily="2"/>
        </a:defRPr>
      </a:lvl1pPr>
    </p:titleStyle>
    <p:bodyStyle>
      <a:lvl1pPr marL="182880" marR="0" lvl="0" indent="-182880" algn="l" rtl="0" hangingPunct="1">
        <a:lnSpc>
          <a:spcPct val="100000"/>
        </a:lnSpc>
        <a:spcBef>
          <a:spcPts val="901"/>
        </a:spcBef>
        <a:spcAft>
          <a:spcPts val="0"/>
        </a:spcAft>
        <a:buSzPct val="45000"/>
        <a:buFont typeface="StarSymbol"/>
        <a:buChar char="●"/>
        <a:tabLst/>
        <a:defRPr lang="en-US" sz="1800" b="0" i="0" u="none" strike="noStrike" kern="1200" cap="none" spc="0" baseline="0">
          <a:solidFill>
            <a:srgbClr val="000000"/>
          </a:solidFill>
          <a:latin typeface="Century Gothic"/>
        </a:defRPr>
      </a:lvl1pPr>
      <a:lvl2pPr marL="457200" marR="0" lvl="1" indent="-182880" algn="l" rtl="0" hangingPunct="1">
        <a:lnSpc>
          <a:spcPct val="10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en-US" sz="1600" b="0" i="0" u="none" strike="noStrike" kern="1200" cap="none" spc="0" baseline="0">
          <a:solidFill>
            <a:srgbClr val="000000"/>
          </a:solidFill>
          <a:latin typeface="Century Gothic"/>
        </a:defRPr>
      </a:lvl2pPr>
      <a:lvl3pPr marL="731519" marR="0" lvl="2" indent="-182880" algn="l" rtl="0" hangingPunct="1">
        <a:lnSpc>
          <a:spcPct val="10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en-US" sz="1400" b="0" i="0" u="none" strike="noStrike" kern="1200" cap="none" spc="0" baseline="0">
          <a:solidFill>
            <a:srgbClr val="000000"/>
          </a:solidFill>
          <a:latin typeface="Century Gothic"/>
        </a:defRPr>
      </a:lvl3pPr>
      <a:lvl4pPr marL="1005840" marR="0" lvl="3" indent="-182880" algn="l" rtl="0" hangingPunct="1">
        <a:lnSpc>
          <a:spcPct val="10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en-US" sz="1400" b="0" i="0" u="none" strike="noStrike" kern="1200" cap="none" spc="0" baseline="0">
          <a:solidFill>
            <a:srgbClr val="000000"/>
          </a:solidFill>
          <a:latin typeface="Century Gothic"/>
        </a:defRPr>
      </a:lvl4pPr>
      <a:lvl5pPr marL="1280159" marR="0" lvl="4" indent="-182880" algn="l" rtl="0" hangingPunct="1">
        <a:lnSpc>
          <a:spcPct val="10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en-US" sz="1400" b="0" i="0" u="none" strike="noStrike" kern="1200" cap="none" spc="0" baseline="0">
          <a:solidFill>
            <a:srgbClr val="000000"/>
          </a:solidFill>
          <a:latin typeface="Century Gothic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Pictures/100002010000014100000141D6DFDA5048E8E24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26. maja - dzień matki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/>
              <a:t>Kilka ciekawostek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 descr="Obraz zawierający osoba, zdjęcie, mężczyzna, kobieta&#10;&#10;Opis wygenerowany przy bardzo wysokim poziomie pewności"/>
          <p:cNvPicPr>
            <a:picLocks noChangeAspect="1"/>
          </p:cNvPicPr>
          <p:nvPr/>
        </p:nvPicPr>
        <p:blipFill>
          <a:blip r:embed="rId3" cstate="print"/>
          <a:srcRect l="2891"/>
          <a:stretch>
            <a:fillRect/>
          </a:stretch>
        </p:blipFill>
        <p:spPr>
          <a:xfrm>
            <a:off x="7837200" y="237600"/>
            <a:ext cx="4124520" cy="6382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8"/>
          <p:cNvSpPr>
            <a:spLocks noMove="1" noResize="1"/>
          </p:cNvSpPr>
          <p:nvPr/>
        </p:nvSpPr>
        <p:spPr>
          <a:xfrm>
            <a:off x="237600" y="237600"/>
            <a:ext cx="7652880" cy="6382440"/>
          </a:xfrm>
          <a:prstGeom prst="rect">
            <a:avLst/>
          </a:prstGeom>
          <a:solidFill>
            <a:srgbClr val="E3DED1"/>
          </a:solid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Tytuł 1"/>
          <p:cNvSpPr txBox="1">
            <a:spLocks noGrp="1"/>
          </p:cNvSpPr>
          <p:nvPr>
            <p:ph type="title"/>
          </p:nvPr>
        </p:nvSpPr>
        <p:spPr>
          <a:xfrm>
            <a:off x="868679" y="642600"/>
            <a:ext cx="6282000" cy="17442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4800">
                <a:solidFill>
                  <a:srgbClr val="262626"/>
                </a:solidFill>
              </a:rPr>
              <a:t>KRÓTKA HISTORIA DNIA MATKI</a:t>
            </a:r>
          </a:p>
        </p:txBody>
      </p:sp>
      <p:sp>
        <p:nvSpPr>
          <p:cNvPr id="5" name="Symbol zastępczy zawartości 2"/>
          <p:cNvSpPr txBox="1">
            <a:spLocks noGrp="1"/>
          </p:cNvSpPr>
          <p:nvPr>
            <p:ph idx="1"/>
          </p:nvPr>
        </p:nvSpPr>
        <p:spPr>
          <a:xfrm>
            <a:off x="868679" y="2386440"/>
            <a:ext cx="6282000" cy="364860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spcBef>
                <a:spcPts val="901"/>
              </a:spcBef>
              <a:buNone/>
            </a:pPr>
            <a:r>
              <a:rPr lang="pl-PL" sz="1800">
                <a:latin typeface="Century Gothic"/>
              </a:rPr>
              <a:t>Co może dziwić, początki obchodów święta matki sięgają już czasów starożytnych. Jednak samo święto miało trochę inny  charakter. Czczono przede wszystkim matki-boginie, czyli wszelkiego rodzaju bóstwa płodności i urodzaju. Następnie, z powodu przyjęcia przez cesarstwo rzymskie chrześcijaństwa, zabroniono kultywowania owego święta. Tradycja jednak powróciła w XVII wieku na terenach Anglii po nazwą „Niedziela u matki”. Corocznie, w czwartą niedzielę postu, modlono się w katedrach, a następnie składano matkom prezenty w postaci kwiatów lub słodyczy. Dzień ten był wolny od pracy.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Move="1" noResize="1"/>
          </p:cNvSpPr>
          <p:nvPr/>
        </p:nvSpPr>
        <p:spPr>
          <a:xfrm>
            <a:off x="0" y="0"/>
            <a:ext cx="12192119" cy="6858000"/>
          </a:xfrm>
          <a:prstGeom prst="rect">
            <a:avLst/>
          </a:prstGeom>
          <a:solidFill>
            <a:srgbClr val="1CADE4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Tytuł 1"/>
          <p:cNvSpPr txBox="1">
            <a:spLocks noGrp="1"/>
          </p:cNvSpPr>
          <p:nvPr>
            <p:ph type="title"/>
          </p:nvPr>
        </p:nvSpPr>
        <p:spPr>
          <a:xfrm>
            <a:off x="8015040" y="642600"/>
            <a:ext cx="3732120" cy="137159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4400">
                <a:solidFill>
                  <a:srgbClr val="FFFFFF"/>
                </a:solidFill>
              </a:rPr>
              <a:t>NOWA TRADYCJA </a:t>
            </a:r>
          </a:p>
        </p:txBody>
      </p:sp>
      <p:sp>
        <p:nvSpPr>
          <p:cNvPr id="4" name="Rectangle 28"/>
          <p:cNvSpPr>
            <a:spLocks noMove="1" noResize="1"/>
          </p:cNvSpPr>
          <p:nvPr/>
        </p:nvSpPr>
        <p:spPr>
          <a:xfrm>
            <a:off x="-1800" y="0"/>
            <a:ext cx="75366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Rectangle 30"/>
          <p:cNvSpPr>
            <a:spLocks noMove="1" noResize="1"/>
          </p:cNvSpPr>
          <p:nvPr/>
        </p:nvSpPr>
        <p:spPr>
          <a:xfrm>
            <a:off x="417240" y="438480"/>
            <a:ext cx="6710040" cy="6001920"/>
          </a:xfrm>
          <a:prstGeom prst="rect">
            <a:avLst/>
          </a:prstGeom>
          <a:solidFill>
            <a:srgbClr val="E3DED1"/>
          </a:solidFill>
          <a:ln>
            <a:noFill/>
            <a:prstDash val="solid"/>
          </a:ln>
          <a:effectLst>
            <a:outerShdw dir="16200000" algn="tl">
              <a:srgbClr val="000000">
                <a:alpha val="66000"/>
              </a:srgbClr>
            </a:outerShdw>
          </a:effectLst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Rectangle 32"/>
          <p:cNvSpPr>
            <a:spLocks noMove="1" noResize="1"/>
          </p:cNvSpPr>
          <p:nvPr/>
        </p:nvSpPr>
        <p:spPr>
          <a:xfrm>
            <a:off x="626400" y="650160"/>
            <a:ext cx="3367080" cy="32659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pic>
        <p:nvPicPr>
          <p:cNvPr id="7" name="Obraz 5" descr="Obraz zawierający roślina, kwiat&#10;&#10;Opis wygenerowany przy bardzo wysokim poziomie pewności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8480" y="1270440"/>
            <a:ext cx="3044520" cy="20260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4"/>
          <p:cNvSpPr>
            <a:spLocks noMove="1" noResize="1"/>
          </p:cNvSpPr>
          <p:nvPr/>
        </p:nvSpPr>
        <p:spPr>
          <a:xfrm>
            <a:off x="4152960" y="650160"/>
            <a:ext cx="2765880" cy="2142720"/>
          </a:xfrm>
          <a:prstGeom prst="rect">
            <a:avLst/>
          </a:prstGeom>
          <a:solidFill>
            <a:srgbClr val="1CADE4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9" name="Rectangle 36"/>
          <p:cNvSpPr>
            <a:spLocks noMove="1" noResize="1"/>
          </p:cNvSpPr>
          <p:nvPr/>
        </p:nvSpPr>
        <p:spPr>
          <a:xfrm>
            <a:off x="626400" y="4088160"/>
            <a:ext cx="3367080" cy="21247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pic>
        <p:nvPicPr>
          <p:cNvPr id="10" name="Obraz 4" descr="Obraz zawierający rysunek, znak&#10;&#10;Opis wygenerowany przy bardzo wysokim poziomie pewności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8480" y="4360320"/>
            <a:ext cx="3044520" cy="16009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38"/>
          <p:cNvSpPr>
            <a:spLocks noMove="1" noResize="1"/>
          </p:cNvSpPr>
          <p:nvPr/>
        </p:nvSpPr>
        <p:spPr>
          <a:xfrm>
            <a:off x="4152960" y="2946960"/>
            <a:ext cx="2765880" cy="32659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pic>
        <p:nvPicPr>
          <p:cNvPr id="12" name="Obraz 6" descr="Obraz zawierający zdjęcie, gazeta, pozujący, stojące&#10;&#10;Opis wygenerowany przy bardzo wysokim poziomie pewności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23600" y="3663000"/>
            <a:ext cx="2434320" cy="1823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ymbol zastępczy zawartości 2"/>
          <p:cNvSpPr txBox="1">
            <a:spLocks noGrp="1"/>
          </p:cNvSpPr>
          <p:nvPr>
            <p:ph idx="1"/>
          </p:nvPr>
        </p:nvSpPr>
        <p:spPr>
          <a:xfrm>
            <a:off x="8015040" y="2103120"/>
            <a:ext cx="3732120" cy="41101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182880" lvl="0" indent="-182880" hangingPunct="1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</a:pPr>
            <a:r>
              <a:rPr lang="pl-PL" sz="1700">
                <a:solidFill>
                  <a:srgbClr val="FFFFFF"/>
                </a:solidFill>
                <a:latin typeface="Century Gothic"/>
              </a:rPr>
              <a:t>Jednak całkowicie inna tradycja wywodzi się ze Stanów Zjednoczonych. W 1858 roku nauczycielka Ann Maria Reeves Jarvis wypromowała „Dni Matczynej Pracy”. W 1905 roku jej córka ustanowiła „Dzień Matki”, a w 1914 Kongres Stanów Zjednoczonych uznał Dzień Matki za święto narodowe. Przypada ono na drugą niedzielę maja. Niedługo potem zwyczaj ten rozprzestrzenił się na całą Amerykę, a następnie na resztę krajów świata.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063920" y="642600"/>
            <a:ext cx="4473000" cy="137159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4400">
                <a:solidFill>
                  <a:srgbClr val="262626"/>
                </a:solidFill>
              </a:rPr>
              <a:t>DZIEŃ MATKI W POLSCE</a:t>
            </a:r>
          </a:p>
        </p:txBody>
      </p:sp>
      <p:sp>
        <p:nvSpPr>
          <p:cNvPr id="3" name="Rectangle 9"/>
          <p:cNvSpPr>
            <a:spLocks noMove="1" noResize="1"/>
          </p:cNvSpPr>
          <p:nvPr/>
        </p:nvSpPr>
        <p:spPr>
          <a:xfrm>
            <a:off x="0" y="0"/>
            <a:ext cx="657936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pic>
        <p:nvPicPr>
          <p:cNvPr id="4" name="Obraz 4" descr="Obraz zawierający tkanina, dywanik&#10;&#10;Opis wygenerowany przy bardzo wysokim poziomie pewności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280" y="1266840"/>
            <a:ext cx="3324239" cy="16883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1"/>
          <p:cNvSpPr>
            <a:spLocks noMove="1" noResize="1"/>
          </p:cNvSpPr>
          <p:nvPr/>
        </p:nvSpPr>
        <p:spPr>
          <a:xfrm>
            <a:off x="3692160" y="239040"/>
            <a:ext cx="2722680" cy="2475000"/>
          </a:xfrm>
          <a:prstGeom prst="rect">
            <a:avLst/>
          </a:prstGeom>
          <a:solidFill>
            <a:srgbClr val="1CADE4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Rectangle 13"/>
          <p:cNvSpPr>
            <a:spLocks noMove="1" noResize="1"/>
          </p:cNvSpPr>
          <p:nvPr/>
        </p:nvSpPr>
        <p:spPr>
          <a:xfrm>
            <a:off x="233280" y="4154759"/>
            <a:ext cx="3324239" cy="2469960"/>
          </a:xfrm>
          <a:prstGeom prst="rect">
            <a:avLst/>
          </a:prstGeom>
          <a:solidFill>
            <a:srgbClr val="D3CBB6"/>
          </a:soli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pic>
        <p:nvPicPr>
          <p:cNvPr id="7" name="Obraz 5" descr="Obraz zawierający kwiat, biały&#10;&#10;Opis wygenerowany przy bardzo wysokim poziomie pewności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92160" y="3388320"/>
            <a:ext cx="2722680" cy="2722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ymbol zastępczy zawartości 2"/>
          <p:cNvSpPr txBox="1">
            <a:spLocks noGrp="1"/>
          </p:cNvSpPr>
          <p:nvPr>
            <p:ph idx="1"/>
          </p:nvPr>
        </p:nvSpPr>
        <p:spPr>
          <a:xfrm>
            <a:off x="7063920" y="2103120"/>
            <a:ext cx="4473000" cy="39319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182880" lvl="0" indent="-182880" hangingPunct="1"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</a:pPr>
            <a:r>
              <a:rPr lang="pl-PL" sz="1800">
                <a:latin typeface="Century Gothic"/>
              </a:rPr>
              <a:t>W Polsce obchody Dnia Matki kojarzone są przede wszystkim z obdarowywaniem mam kwiatami, laurkami oraz wszelkiego rodzaju mniejszymi prezentami. Co ciekawe, Dzień Matki, po raz pierwszy obchodzony był w Polsce w 1914 roku w Krakowie.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gradFill>
          <a:gsLst>
            <a:gs pos="0">
              <a:srgbClr val="E2DBCA"/>
            </a:gs>
            <a:gs pos="100000">
              <a:srgbClr val="CAC3B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Move="1" noResize="1"/>
          </p:cNvSpPr>
          <p:nvPr/>
        </p:nvSpPr>
        <p:spPr>
          <a:xfrm>
            <a:off x="0" y="0"/>
            <a:ext cx="12192119" cy="6858000"/>
          </a:xfrm>
          <a:prstGeom prst="rect">
            <a:avLst/>
          </a:prstGeom>
          <a:gradFill>
            <a:gsLst>
              <a:gs pos="0">
                <a:srgbClr val="E2DBCA"/>
              </a:gs>
              <a:gs pos="100000">
                <a:srgbClr val="CAC3B1"/>
              </a:gs>
            </a:gsLst>
            <a:lin ang="5400000"/>
          </a:gradFill>
          <a:ln>
            <a:noFill/>
            <a:prstDash val="solid"/>
          </a:ln>
        </p:spPr>
        <p:txBody>
          <a:bodyPr wrap="square" lIns="91440" tIns="45720" rIns="91440" bIns="457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Rectangle 9"/>
          <p:cNvSpPr>
            <a:spLocks noMove="1" noResize="1"/>
          </p:cNvSpPr>
          <p:nvPr/>
        </p:nvSpPr>
        <p:spPr>
          <a:xfrm>
            <a:off x="0" y="0"/>
            <a:ext cx="12192119" cy="6858000"/>
          </a:xfrm>
          <a:prstGeom prst="rect">
            <a:avLst/>
          </a:prstGeom>
          <a:blipFill>
            <a:blip r:embed="rId3" r:link="rId4" cstate="print">
              <a:alphaModFix amt="45000"/>
            </a:blip>
            <a:tile sx="85516" sy="85516" algn="tl"/>
          </a:blipFill>
          <a:ln>
            <a:noFill/>
            <a:prstDash val="solid"/>
          </a:ln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Rectangle 11"/>
          <p:cNvSpPr>
            <a:spLocks noMove="1" noResize="1"/>
          </p:cNvSpPr>
          <p:nvPr/>
        </p:nvSpPr>
        <p:spPr>
          <a:xfrm>
            <a:off x="632160" y="610920"/>
            <a:ext cx="10927800" cy="563616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  <a:effectLst>
            <a:outerShdw dir="16200000" algn="tl">
              <a:srgbClr val="000000">
                <a:alpha val="66000"/>
              </a:srgbClr>
            </a:outerShdw>
          </a:effectLst>
        </p:spPr>
        <p:txBody>
          <a:bodyPr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Rectangle 13"/>
          <p:cNvSpPr>
            <a:spLocks noMove="1" noResize="1"/>
          </p:cNvSpPr>
          <p:nvPr/>
        </p:nvSpPr>
        <p:spPr>
          <a:xfrm>
            <a:off x="797040" y="777239"/>
            <a:ext cx="10598040" cy="5303520"/>
          </a:xfrm>
          <a:prstGeom prst="rect">
            <a:avLst/>
          </a:prstGeom>
          <a:solidFill>
            <a:srgbClr val="FFFFFF"/>
          </a:solidFill>
          <a:ln w="6480">
            <a:solidFill>
              <a:srgbClr val="404040"/>
            </a:solidFill>
            <a:prstDash val="solid"/>
            <a:miter/>
          </a:ln>
        </p:spPr>
        <p:txBody>
          <a:bodyPr wrap="square" lIns="93240" tIns="48240" rIns="93240" bIns="4824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ytuł 1"/>
          <p:cNvSpPr txBox="1">
            <a:spLocks noGrp="1"/>
          </p:cNvSpPr>
          <p:nvPr>
            <p:ph type="title"/>
          </p:nvPr>
        </p:nvSpPr>
        <p:spPr>
          <a:xfrm>
            <a:off x="7532999" y="1420560"/>
            <a:ext cx="3466440" cy="401652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3600">
                <a:solidFill>
                  <a:srgbClr val="262626"/>
                </a:solidFill>
              </a:rPr>
              <a:t>A JAK TO WYGLĄDA W INNYCH KRAJACH</a:t>
            </a:r>
          </a:p>
        </p:txBody>
      </p:sp>
      <p:sp>
        <p:nvSpPr>
          <p:cNvPr id="7" name="Symbol zastępczy zawartości 2"/>
          <p:cNvSpPr txBox="1">
            <a:spLocks noGrp="1"/>
          </p:cNvSpPr>
          <p:nvPr>
            <p:ph idx="1"/>
          </p:nvPr>
        </p:nvSpPr>
        <p:spPr>
          <a:xfrm>
            <a:off x="761759" y="963359"/>
            <a:ext cx="6733799" cy="4930920"/>
          </a:xfrm>
        </p:spPr>
        <p:txBody>
          <a:bodyPr lIns="91440" tIns="45720" rIns="91440" bIns="45720" anchor="ctr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182880" lvl="0" indent="-182880" hangingPunct="1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</a:pPr>
            <a:r>
              <a:rPr lang="pl-PL" sz="1500" b="1">
                <a:solidFill>
                  <a:srgbClr val="404040"/>
                </a:solidFill>
                <a:latin typeface="Century Gothic"/>
              </a:rPr>
              <a:t>Świętowanie we Włoszech</a:t>
            </a:r>
          </a:p>
          <a:p>
            <a:pPr marL="0" lvl="0" indent="0" hangingPunct="1">
              <a:lnSpc>
                <a:spcPct val="90000"/>
              </a:lnSpc>
              <a:spcBef>
                <a:spcPts val="901"/>
              </a:spcBef>
              <a:buNone/>
            </a:pPr>
            <a:r>
              <a:rPr lang="pl-PL" sz="1500">
                <a:solidFill>
                  <a:srgbClr val="404040"/>
                </a:solidFill>
                <a:latin typeface="Century Gothic"/>
              </a:rPr>
              <a:t>Włosi to naród słynący z bardzo bogatej i rodzinnej tradycji. Szczególną czcią otaczana jest matka. W tym szczególnym dniu wszyscy dają jej poczuć, że to właśnie ona jest na pierwszym miejscu. Z reguły obiad jada się w restauracjach, aby wyręczyć mamę w obowiązkach domowych. Tradycją stał się deser w postaci kawy i przepysznego sernika w kształcie serca. </a:t>
            </a:r>
          </a:p>
          <a:p>
            <a:pPr marL="182880" lvl="0" indent="-182880" hangingPunct="1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</a:pPr>
            <a:r>
              <a:rPr lang="pl-PL" sz="1500" b="1">
                <a:solidFill>
                  <a:srgbClr val="404040"/>
                </a:solidFill>
                <a:latin typeface="Century Gothic"/>
              </a:rPr>
              <a:t>Dzień Matki – Australia, Kanada</a:t>
            </a:r>
          </a:p>
          <a:p>
            <a:pPr marL="0" lvl="0" indent="0" hangingPunct="1">
              <a:lnSpc>
                <a:spcPct val="90000"/>
              </a:lnSpc>
              <a:spcBef>
                <a:spcPts val="901"/>
              </a:spcBef>
              <a:buNone/>
            </a:pPr>
            <a:r>
              <a:rPr lang="pl-PL" sz="1500">
                <a:solidFill>
                  <a:srgbClr val="404040"/>
                </a:solidFill>
                <a:latin typeface="Century Gothic"/>
              </a:rPr>
              <a:t>W tych krajach Dzień Matki również przypada na drugą niedzielę maja. Jednak tutaj tradycja jest zupełnie inna niż w Polsce. Tego dnia Australijczycy i Kanadyjczycy zwykli przypinać do swoich ubrań goździki. Kolorowe oznaczają, że matka danej osoby żyje, a białe, że już odeszła. Tradycja stało się także wręczanie prezentów kobietom mieszkającym w schroniskach dla bezdomnych. Jest to najpopularniejsze święto zaraz po Bożym Narodzeniu i Walentynkach.</a:t>
            </a:r>
          </a:p>
          <a:p>
            <a:pPr marL="182880" lvl="0" indent="-182880" hangingPunct="1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</a:pPr>
            <a:r>
              <a:rPr lang="pl-PL" sz="1500" b="1">
                <a:solidFill>
                  <a:srgbClr val="404040"/>
                </a:solidFill>
                <a:latin typeface="Century Gothic"/>
              </a:rPr>
              <a:t>Świętowanie Dnia Matki w Meksyku</a:t>
            </a:r>
          </a:p>
          <a:p>
            <a:pPr marL="0" lvl="0" indent="0" hangingPunct="1">
              <a:lnSpc>
                <a:spcPct val="90000"/>
              </a:lnSpc>
              <a:spcBef>
                <a:spcPts val="901"/>
              </a:spcBef>
              <a:buNone/>
            </a:pPr>
            <a:r>
              <a:rPr lang="pl-PL" sz="1500">
                <a:solidFill>
                  <a:srgbClr val="404040"/>
                </a:solidFill>
                <a:latin typeface="Century Gothic"/>
              </a:rPr>
              <a:t>Natomiast w Meksyku obchodzenie Dnia Matki przypada 10 maja i rozpoczyna się uroczystą mszą świętą na cześć Najświętszej Dziewicy. W tym dniu dzieci również obdarowują swoje mamy bukietami. </a:t>
            </a:r>
          </a:p>
          <a:p>
            <a:pPr marL="182880" lvl="0" indent="-182880" hangingPunct="1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SzPct val="100000"/>
              <a:buFont typeface="Garamond" pitchFamily="18"/>
              <a:buChar char="◦"/>
            </a:pPr>
            <a:endParaRPr lang="pl-PL" sz="1600">
              <a:solidFill>
                <a:srgbClr val="404040"/>
              </a:solidFill>
              <a:latin typeface="Century Gothic"/>
            </a:endParaRPr>
          </a:p>
        </p:txBody>
      </p:sp>
      <p:cxnSp>
        <p:nvCxnSpPr>
          <p:cNvPr id="8" name="Straight Connector 15"/>
          <p:cNvCxnSpPr>
            <a:cxnSpLocks noMove="1" noResize="1"/>
          </p:cNvCxnSpPr>
          <p:nvPr/>
        </p:nvCxnSpPr>
        <p:spPr>
          <a:xfrm>
            <a:off x="7205760" y="2057400"/>
            <a:ext cx="0" cy="2743200"/>
          </a:xfrm>
          <a:prstGeom prst="straightConnector1">
            <a:avLst/>
          </a:prstGeom>
          <a:noFill/>
          <a:ln w="15840">
            <a:solidFill>
              <a:srgbClr val="404040"/>
            </a:solidFill>
            <a:prstDash val="soli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von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file:///C:/Users/Nauczyciel/Downloads/historia%20Dnia%20Matki%20przygotowana%20przez%20SU.odp/Savon</Template>
  <TotalTime>0</TotalTime>
  <Words>222</Words>
  <Application>Microsoft Office PowerPoint</Application>
  <PresentationFormat>Pokaz na ekranie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Savon</vt:lpstr>
      <vt:lpstr>26. maja - dzień matki</vt:lpstr>
      <vt:lpstr>KRÓTKA HISTORIA DNIA MATKI</vt:lpstr>
      <vt:lpstr>NOWA TRADYCJA </vt:lpstr>
      <vt:lpstr>DZIEŃ MATKI W POLSCE</vt:lpstr>
      <vt:lpstr>A JAK TO WYGLĄDA W INNYCH KRAJACH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</dc:creator>
  <cp:lastModifiedBy>billa@poczta.onet.pl</cp:lastModifiedBy>
  <cp:revision>111</cp:revision>
  <dcterms:created xsi:type="dcterms:W3CDTF">2020-05-24T18:16:51Z</dcterms:created>
  <dcterms:modified xsi:type="dcterms:W3CDTF">2020-05-25T10:53:22Z</dcterms:modified>
</cp:coreProperties>
</file>