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67c856c0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67c856c0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67c856c0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67c856c0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67c856c0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67c856c0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67c856c0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67c856c0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67c856c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67c856c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67c856c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67c856c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67c856c0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67c856c0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67c856c0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67c856c0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67c856c0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67c856c0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67c856c0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67c856c0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67c856c0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67c856c0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7c856c0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7c856c0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084550" y="0"/>
            <a:ext cx="19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1"/>
              <a:t>Wybrani Śląscy poeci i pisarze</a:t>
            </a:r>
            <a:endParaRPr sz="900" b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zczepan_Twardo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l.wikipedia.org/wiki/Marta_Podg%C3%B3rni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zczepan_Twardo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Ukrai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idx="4294967295"/>
          </p:nvPr>
        </p:nvSpPr>
        <p:spPr>
          <a:xfrm>
            <a:off x="311700" y="1501600"/>
            <a:ext cx="85206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 b="1"/>
              <a:t>Wybrani śląscy poeci i pisarze </a:t>
            </a:r>
            <a:endParaRPr sz="5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body" idx="4294967295"/>
          </p:nvPr>
        </p:nvSpPr>
        <p:spPr>
          <a:xfrm>
            <a:off x="311700" y="627525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W 2000 roku został laureatem konkursu młodych krytyków filmowych im. Krzysztofa Mętraka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Jest speleologiem. Dokonał kilku odkryć, m.in. Jaskini Dującej (w Beskidzie Śląskim, 2005) oraz Jaskini Twardej (Jura Krakowsko-Częstochowska, 2010). Brał udział w eksploracji jurajskiej jaskini Ciesęć (Jura Krakowsko-Częstochowska, 1997), dolnego piętra Jaskini Lodowej Małołąckiej (Tatry Zachodnie, 1997), jak również wielu innych jaskiń w Polsce i Europie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/>
              <a:t>Wojciech Kuczok</a:t>
            </a:r>
            <a:endParaRPr/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2919425" y="1322300"/>
            <a:ext cx="3305175" cy="35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Bibliografia: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23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Strona autorska Szczepana Twardocha</a:t>
            </a:r>
            <a:endParaRPr sz="1500" u="sng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Szczepan Twardoch. oet.pl. 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↑</a:t>
            </a: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Kamil Kotas, Szczepan Twardoch: Śląska tożsamość wyrasta ze mnie samego, wachtyrz.eu,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Sylwetka na stronie biuroliterackie.pl</a:t>
            </a:r>
            <a:endParaRPr sz="1500" u="sng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↑</a:t>
            </a: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Laureaci 2012. Nagroda Literacka Gdynia, archiwumnlg.nagrodaliterackagdynia.pl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Maciej Melecki w magazynie "Pobocza"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Wiersze poety w "Zeszytach Poetyckich"</a:t>
            </a:r>
            <a:endParaRPr sz="1500" u="sng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Utwory Wojciecha Kuczoka w bibliotece Polona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Doktor haust, culture.pl, 4 stycznia 2005.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Ambona Ludu – Teatr Nowy w Poznaniu, teatrnowy.pl.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Pradziady. 2018-10-04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Zdjęcia: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4: Zorro 2212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6: Michał Kobyliński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8: Piotr Czerniawski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11: Mgieuka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Szczepan Twardoch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ur. 23 grudnia 1979 w Knurowie</a:t>
            </a:r>
            <a:endParaRPr sz="17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śląski pisarz i publicysta polskojęzyczny</a:t>
            </a:r>
            <a:endParaRPr sz="17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Ukończył socjologię na Międzywydziałowych Indywidualnych Studiach Humanistycznych na Uniwersytecie Śląskim w Katowicach</a:t>
            </a:r>
            <a:endParaRPr sz="17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Publikował w „Życiu”, „Nowej Gazecie Śląskiej”, „Arcanach”, „Gazecie Wyborczej” i „Rzeczpospolitej” jako niezależny publicysta. Był redaktorem działu literackiego dwumiesięcznika „Christianitas”. Felietonista „Polityki” oraz „Wysokich Obcasów Extra”</a:t>
            </a:r>
            <a:endParaRPr sz="17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 Opowiadanie pod tytułem </a:t>
            </a:r>
            <a:r>
              <a:rPr lang="pl" sz="1700" i="1">
                <a:solidFill>
                  <a:schemeClr val="dk1"/>
                </a:solidFill>
                <a:highlight>
                  <a:srgbClr val="F1C232"/>
                </a:highlight>
              </a:rPr>
              <a:t>Rondo</a:t>
            </a: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 zdobyło Nautilusa za najlepsze opowiadanie roku 2006</a:t>
            </a:r>
            <a:endParaRPr sz="17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F1C232"/>
                </a:highlight>
              </a:rPr>
              <a:t>W 2013 został laureatem Paszportu Polityki za rok 2012 w kategorii literatura.</a:t>
            </a:r>
            <a:r>
              <a:rPr lang="pl" sz="1700">
                <a:solidFill>
                  <a:srgbClr val="202122"/>
                </a:solidFill>
                <a:highlight>
                  <a:srgbClr val="F1C232"/>
                </a:highlight>
              </a:rPr>
              <a:t> </a:t>
            </a:r>
            <a:endParaRPr sz="1700">
              <a:solidFill>
                <a:srgbClr val="202122"/>
              </a:solidFill>
              <a:highlight>
                <a:srgbClr val="F1C232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4294967295"/>
          </p:nvPr>
        </p:nvSpPr>
        <p:spPr>
          <a:xfrm>
            <a:off x="311700" y="672350"/>
            <a:ext cx="8520600" cy="3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Nagrodę otrzymał za powieść </a:t>
            </a:r>
            <a:r>
              <a:rPr lang="pl" sz="1600" i="1">
                <a:solidFill>
                  <a:schemeClr val="dk1"/>
                </a:solidFill>
                <a:highlight>
                  <a:srgbClr val="F1C232"/>
                </a:highlight>
              </a:rPr>
              <a:t>Morfina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– powieść ta była w finale Nagrody Literackiej Nike 2013</a:t>
            </a:r>
            <a:r>
              <a:rPr lang="pl" sz="1600" baseline="30000">
                <a:solidFill>
                  <a:schemeClr val="dk1"/>
                </a:solidFill>
                <a:highlight>
                  <a:srgbClr val="F1C232"/>
                </a:highlight>
              </a:rPr>
              <a:t> 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oraz otrzymała nominację do Nagrody Literackiej Gdynia 2013 i nominację do Prix du Livre Européen / European Book Prize 2015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W 2014 wyszła kolejna jego książka – </a:t>
            </a:r>
            <a:r>
              <a:rPr lang="pl" sz="1600" i="1">
                <a:solidFill>
                  <a:schemeClr val="dk1"/>
                </a:solidFill>
                <a:highlight>
                  <a:srgbClr val="F1C232"/>
                </a:highlight>
              </a:rPr>
              <a:t>Drach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, która znalazła się w finale Nagrody Literackiej Nike 2015</a:t>
            </a:r>
            <a:r>
              <a:rPr lang="pl" sz="1600" baseline="30000">
                <a:solidFill>
                  <a:schemeClr val="dk1"/>
                </a:solidFill>
                <a:highlight>
                  <a:srgbClr val="F1C232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 i zdobyła niemiecką nagrodę literacką Brücke Berlin 2016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W 2019 został laureatem Nagrody im. Samuela Bogumiła Lindego. Zdjęcia do serialu </a:t>
            </a:r>
            <a:r>
              <a:rPr lang="pl" sz="1600" i="1">
                <a:solidFill>
                  <a:schemeClr val="dk1"/>
                </a:solidFill>
                <a:highlight>
                  <a:srgbClr val="F1C232"/>
                </a:highlight>
              </a:rPr>
              <a:t>Król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 produkowanego dla Canal+ opartego na powieści Twardocha zostały zakończone w październiku 2019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/>
              <a:t>Szczepan Twardoch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3182475" y="1299875"/>
            <a:ext cx="2764615" cy="348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Marta Podgórnik</a:t>
            </a:r>
            <a:endParaRPr b="1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ur. 2 czerwca 1979 w Sosnowcu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 poetka, krytyczka literacka, redaktorka, laureatka Ogólnopolskiego Konkursu Poetyckiego im. Jacka Bierezina (1996), 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stypendystka Ministra Kultury, nominowana do „Paszportu Polityki” (2001),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 laureatka Nagrody Literackiej Gdynia 2012 za tomik </a:t>
            </a:r>
            <a:r>
              <a:rPr lang="pl" sz="1600" i="1">
                <a:solidFill>
                  <a:schemeClr val="dk1"/>
                </a:solidFill>
                <a:highlight>
                  <a:srgbClr val="F1C232"/>
                </a:highlight>
              </a:rPr>
              <a:t>Rezydencja surykatek</a:t>
            </a:r>
            <a:endParaRPr sz="1600" i="1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Laureatka Nagrody im. Wisławy Szymborskiej (2019) za tomik poezji </a:t>
            </a:r>
            <a:r>
              <a:rPr lang="pl" sz="1600" i="1">
                <a:solidFill>
                  <a:schemeClr val="dk1"/>
                </a:solidFill>
                <a:highlight>
                  <a:srgbClr val="F1C232"/>
                </a:highlight>
              </a:rPr>
              <a:t>Mordercze ballady</a:t>
            </a:r>
            <a:endParaRPr sz="1600" i="1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Uczestniczka polsko-niemieckich warsztatów translatorskich w Krakowie. Jej wiersze tłumaczono i drukowano na Słowacji, w Czechach, Niemczech, Rosji, Szwecji, Wlk. Brytanii, USA, we Włoszech i na 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</a:t>
            </a: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krainie</a:t>
            </a:r>
            <a:endParaRPr sz="1600" i="1">
              <a:solidFill>
                <a:schemeClr val="dk1"/>
              </a:solidFill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/>
              <a:t>Marta Podgórnik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1972225" y="1255050"/>
            <a:ext cx="5277974" cy="3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Maciej Melecki</a:t>
            </a:r>
            <a:endParaRPr b="1"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ur. 1969 w Mikołowie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polski poeta i scenarzysta filmowy.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Redaktor pisma Arkadia, dyrektor Instytutu Mikołowskiego. 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Debiutował w 1993 arkuszem poetyckim Zachodzenie za siebie. 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Laureat Ogólnopolskiego Konkursu Poetyckiego im. Jana Śpiewaka 1994. 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Współscenarzysta filmu Wojaczek Lecha Majewskiego, za który został nominowany do Polskiej Nagrody Filmowej, Orzeł 2000 w kategorii najlepszy scenariusz i w którym wystąpił też jako aktor. 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F1C232"/>
                </a:highlight>
              </a:rPr>
              <a:t>Redaktor książki Reszta krwi - wiersze nieznane, zawierającej niepublikowane wiersze Rafała Wojaczka. W 2016 roku wraz z Konradem Wojtyłą opracował publikację - "Rafał Wojaczek Nie te czasy. Utwory nieznane</a:t>
            </a:r>
            <a:endParaRPr sz="16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/>
              <a:t>Maciej Melecki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2991975" y="1152475"/>
            <a:ext cx="3294526" cy="35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Wojciech Kuczok</a:t>
            </a:r>
            <a:endParaRPr b="1"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ur. 18 października 1972 w Chorzowie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polski prozaik, poeta, scenarzysta, krytyk filmowy, speleolog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Ukończył filmoznawstwo na Uniwersytecie Śląskim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W latach 90. należał do grupy poetyckiej „Na Dziko”. W 2003, za powieść </a:t>
            </a:r>
            <a:r>
              <a:rPr lang="pl" sz="1500" i="1">
                <a:solidFill>
                  <a:schemeClr val="dk1"/>
                </a:solidFill>
                <a:highlight>
                  <a:srgbClr val="F1C232"/>
                </a:highlight>
              </a:rPr>
              <a:t>Gnój</a:t>
            </a: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, otrzymał Paszport „Polityki”,  w 2004 Nagrodę Literacką „Nike” oraz nagrodę Krakowska Książka Miesiąca. 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Napisał scenariusz do filmu Magdaleny Piekorz </a:t>
            </a:r>
            <a:r>
              <a:rPr lang="pl" sz="1500" i="1">
                <a:solidFill>
                  <a:schemeClr val="dk1"/>
                </a:solidFill>
                <a:highlight>
                  <a:srgbClr val="F1C232"/>
                </a:highlight>
              </a:rPr>
              <a:t>Pręgi</a:t>
            </a: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, który zdobył w 2004 główną nagrodę na 29. Festiwalu Polskich Filmów Fabularnych w Gdyni.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Jest autorem monodramu </a:t>
            </a:r>
            <a:r>
              <a:rPr lang="pl" sz="1500" i="1">
                <a:solidFill>
                  <a:schemeClr val="dk1"/>
                </a:solidFill>
                <a:highlight>
                  <a:srgbClr val="F1C232"/>
                </a:highlight>
              </a:rPr>
              <a:t>Doktor Haust</a:t>
            </a: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 napisanego dla Michała Żebrowskiego. Spektakl, który miał premierę w styczniu 2005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F1C232"/>
                </a:highlight>
              </a:rPr>
              <a:t>Od 1992 roku publikował swoje wiersze i opowiadania w prasie kulturalnej i literackiej (m.in. „Rzeczpospolita Plus Minus”, „Gazeta Wyborcza – Wysokie Obcasy”, „Dziennik Polska-Europa-Świat”, „Newsweek”, „Res Publica Nowa”, „Playboy”, „Twórczość”, „Kresy”, „NaGłos”, „Odra”)</a:t>
            </a:r>
            <a:endParaRPr sz="1500">
              <a:solidFill>
                <a:schemeClr val="dk1"/>
              </a:solidFill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Pokaz na ekranie (16:9)</PresentationFormat>
  <Paragraphs>57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Simple Light</vt:lpstr>
      <vt:lpstr>Wybrani śląscy poeci i pisarze </vt:lpstr>
      <vt:lpstr>Szczepan Twardoch</vt:lpstr>
      <vt:lpstr>Slajd 3</vt:lpstr>
      <vt:lpstr>Szczepan Twardoch</vt:lpstr>
      <vt:lpstr>Marta Podgórnik</vt:lpstr>
      <vt:lpstr>Marta Podgórnik</vt:lpstr>
      <vt:lpstr>Maciej Melecki</vt:lpstr>
      <vt:lpstr>Maciej Melecki</vt:lpstr>
      <vt:lpstr>Wojciech Kuczok</vt:lpstr>
      <vt:lpstr>Slajd 10</vt:lpstr>
      <vt:lpstr>Wojciech Kuczok</vt:lpstr>
      <vt:lpstr>Bibliografia:</vt:lpstr>
      <vt:lpstr>Zdjęcia: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Wybrani śląscy poeci i pisarze </dc:title>
  <cp:lastModifiedBy>billa@poczta.onet.pl</cp:lastModifiedBy>
  <cp:revision>1</cp:revision>
  <dcterms:modified xsi:type="dcterms:W3CDTF">2021-06-03T07:03:17Z</dcterms:modified>
</cp:coreProperties>
</file>