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48ED254-208B-4F04-8F09-52FF0B3D61C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1721A17-3140-4E54-AE71-67843A70ED1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88246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D254-208B-4F04-8F09-52FF0B3D61C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1A17-3140-4E54-AE71-67843A70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6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D254-208B-4F04-8F09-52FF0B3D61C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1A17-3140-4E54-AE71-67843A70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8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D254-208B-4F04-8F09-52FF0B3D61C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1A17-3140-4E54-AE71-67843A70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5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8ED254-208B-4F04-8F09-52FF0B3D61C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721A17-3140-4E54-AE71-67843A70ED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10438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D254-208B-4F04-8F09-52FF0B3D61C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1A17-3140-4E54-AE71-67843A70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0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D254-208B-4F04-8F09-52FF0B3D61C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1A17-3140-4E54-AE71-67843A70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1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D254-208B-4F04-8F09-52FF0B3D61C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1A17-3140-4E54-AE71-67843A70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D254-208B-4F04-8F09-52FF0B3D61C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1A17-3140-4E54-AE71-67843A70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4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8ED254-208B-4F04-8F09-52FF0B3D61C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721A17-3140-4E54-AE71-67843A70ED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651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8ED254-208B-4F04-8F09-52FF0B3D61C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721A17-3140-4E54-AE71-67843A70ED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54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48ED254-208B-4F04-8F09-52FF0B3D61C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1721A17-3140-4E54-AE71-67843A70ED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4EF36FB0-2B4A-4FAF-A289-3B86009380F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36080"/>
            <a:ext cx="998538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Sensitivity: Confidential</a:t>
            </a:r>
          </a:p>
        </p:txBody>
      </p:sp>
    </p:spTree>
    <p:extLst>
      <p:ext uri="{BB962C8B-B14F-4D97-AF65-F5344CB8AC3E}">
        <p14:creationId xmlns:p14="http://schemas.microsoft.com/office/powerpoint/2010/main" val="289986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14D0A7-0B24-4F08-8B38-E6CE446D55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STRASZYDŁA ŚLĄSKIE</a:t>
            </a:r>
            <a:endParaRPr lang="en-US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62C116D-4EE6-471C-9F01-A4963B633C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Maja Niemiec 7a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33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29B0DB-339C-4DD6-809E-C479E416B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91886"/>
            <a:ext cx="9601200" cy="177981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900" dirty="0"/>
              <a:t>PIECUCH</a:t>
            </a:r>
            <a:br>
              <a:rPr lang="pl-PL" dirty="0"/>
            </a:br>
            <a:r>
              <a:rPr lang="pl-PL" sz="2200" i="1" dirty="0" err="1"/>
              <a:t>Piecuch</a:t>
            </a:r>
            <a:r>
              <a:rPr lang="pl-PL" sz="2200" i="1" dirty="0"/>
              <a:t> rąbie czasami drzewo do pieca, najważniejsze jest to, że pilnuje ognia w piecu i czyści kominy.</a:t>
            </a:r>
            <a:br>
              <a:rPr lang="pl-PL" i="1" dirty="0"/>
            </a:br>
            <a:endParaRPr lang="en-US" i="1" dirty="0"/>
          </a:p>
        </p:txBody>
      </p:sp>
      <p:pic>
        <p:nvPicPr>
          <p:cNvPr id="1026" name="Picture 2" descr="Podobny obraz">
            <a:extLst>
              <a:ext uri="{FF2B5EF4-FFF2-40B4-BE49-F238E27FC236}">
                <a16:creationId xmlns:a16="http://schemas.microsoft.com/office/drawing/2014/main" id="{CEB40B92-1461-4E89-BB12-306DF40BFD0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2285999"/>
            <a:ext cx="4874727" cy="303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6878B41-9997-47A9-8A39-1A35BD8603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Piecuchy nazywano też </a:t>
            </a:r>
            <a:r>
              <a:rPr lang="pl-PL" sz="2400" dirty="0" err="1"/>
              <a:t>pieronkami</a:t>
            </a:r>
            <a:r>
              <a:rPr lang="pl-PL" sz="2400" dirty="0"/>
              <a:t>. Ponoć bardzo dawno temu, bożek ognia i błyskawic ,,Pieron’’ , posłał ludziom do każdego domu swe dzieci ,,małe </a:t>
            </a:r>
            <a:r>
              <a:rPr lang="pl-PL" sz="2400" dirty="0" err="1"/>
              <a:t>pieronki</a:t>
            </a:r>
            <a:r>
              <a:rPr lang="pl-PL" sz="2400" dirty="0"/>
              <a:t>’’. Miały one dbać o święty ogień, który w każdym domu się palił.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243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EC2E55-C13A-4BA5-8F58-FA693C532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900" dirty="0"/>
              <a:t>BEBOK</a:t>
            </a:r>
            <a:br>
              <a:rPr lang="pl-PL" sz="2000" dirty="0"/>
            </a:br>
            <a:r>
              <a:rPr lang="pl-PL" sz="2200" i="1" dirty="0" err="1"/>
              <a:t>Bebok</a:t>
            </a:r>
            <a:r>
              <a:rPr lang="pl-PL" sz="2200" i="1" dirty="0"/>
              <a:t>, to straszek, którego poznać po tym, że nosi miech i kostur, zaś </a:t>
            </a:r>
            <a:r>
              <a:rPr lang="pl-PL" sz="2200" i="1" dirty="0" err="1"/>
              <a:t>szłapy</a:t>
            </a:r>
            <a:r>
              <a:rPr lang="pl-PL" sz="2200" i="1" dirty="0"/>
              <a:t>, czyli nogi ma zakończone kopytami. </a:t>
            </a:r>
            <a:br>
              <a:rPr lang="pl-PL" sz="2200" dirty="0"/>
            </a:br>
            <a:br>
              <a:rPr lang="pl-PL" dirty="0"/>
            </a:br>
            <a:endParaRPr lang="en-US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7FA0CC4-8AB6-482E-BD65-6BA85E7279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err="1"/>
              <a:t>Beboki</a:t>
            </a:r>
            <a:r>
              <a:rPr lang="pl-PL" sz="2400" dirty="0"/>
              <a:t> nie mieszkały w samym domu, ale koło domu. Siedziały w szopkach, chlewikach, gołębnikach, albo gdzieś w stodole. Gdy dziecko mu przeszkadzało, łapał je i dawał im lanie. Potem wsadzał dziecko do miecha. Wtedy dzieci się bały i uciekały szybko do domu. </a:t>
            </a:r>
            <a:endParaRPr lang="en-US" sz="2400" dirty="0"/>
          </a:p>
        </p:txBody>
      </p:sp>
      <p:pic>
        <p:nvPicPr>
          <p:cNvPr id="2050" name="Picture 2" descr="Podobny obraz">
            <a:extLst>
              <a:ext uri="{FF2B5EF4-FFF2-40B4-BE49-F238E27FC236}">
                <a16:creationId xmlns:a16="http://schemas.microsoft.com/office/drawing/2014/main" id="{B5EF788D-0474-4015-BE96-25EB57E33F3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7" y="2286000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73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FB04BD-5620-43CC-A7FC-B4ED5D645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PODCIEP</a:t>
            </a:r>
            <a:br>
              <a:rPr lang="pl-PL" dirty="0"/>
            </a:br>
            <a:r>
              <a:rPr lang="pl-PL" sz="2000" i="1" dirty="0" err="1"/>
              <a:t>Podciep</a:t>
            </a:r>
            <a:r>
              <a:rPr lang="pl-PL" sz="2000" i="1" dirty="0"/>
              <a:t> najchętniej wyciąga dzieci z łóżka i sam wchodzi w to miejsce. Po co? Nie musi wtedy nic robić, a ino leży i je.</a:t>
            </a:r>
            <a:endParaRPr lang="en-US" sz="2000" i="1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CF556E2-7690-491B-863A-F7BF8948B3A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err="1"/>
              <a:t>Podciepy</a:t>
            </a:r>
            <a:r>
              <a:rPr lang="pl-PL" sz="2400" dirty="0"/>
              <a:t> nazywano też </a:t>
            </a:r>
            <a:r>
              <a:rPr lang="pl-PL" sz="2400" dirty="0" err="1"/>
              <a:t>podciepkami</a:t>
            </a:r>
            <a:r>
              <a:rPr lang="pl-PL" sz="2400" dirty="0"/>
              <a:t>, </a:t>
            </a:r>
            <a:r>
              <a:rPr lang="pl-PL" sz="2400" dirty="0" err="1"/>
              <a:t>odmiyńcami</a:t>
            </a:r>
            <a:r>
              <a:rPr lang="pl-PL" sz="2400" dirty="0"/>
              <a:t> lub </a:t>
            </a:r>
            <a:r>
              <a:rPr lang="pl-PL" sz="2400" dirty="0" err="1"/>
              <a:t>dioblikami</a:t>
            </a:r>
            <a:r>
              <a:rPr lang="pl-PL" sz="2400" dirty="0"/>
              <a:t>. Straszki lubią mieszkać w komorze, w izbie pod łóżkiem czy komodą. Po czym można poznać </a:t>
            </a:r>
            <a:r>
              <a:rPr lang="pl-PL" sz="2400" dirty="0" err="1"/>
              <a:t>podciepa</a:t>
            </a:r>
            <a:r>
              <a:rPr lang="pl-PL" sz="2400" dirty="0"/>
              <a:t>? Po tym, że nie ma włosów na głowie i wygląda jak nowonarodzone dziecko.</a:t>
            </a:r>
            <a:endParaRPr lang="en-US" sz="2400" dirty="0"/>
          </a:p>
        </p:txBody>
      </p:sp>
      <p:pic>
        <p:nvPicPr>
          <p:cNvPr id="3074" name="Picture 2" descr="Znalezione obrazy dla zapytania podciep">
            <a:extLst>
              <a:ext uri="{FF2B5EF4-FFF2-40B4-BE49-F238E27FC236}">
                <a16:creationId xmlns:a16="http://schemas.microsoft.com/office/drawing/2014/main" id="{730875F6-D654-4DE0-9308-5A015289013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57" y="2559732"/>
            <a:ext cx="4033741" cy="330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950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60A67B-2D65-4C0E-A044-127AB1F69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UTOPEK</a:t>
            </a:r>
            <a:br>
              <a:rPr lang="pl-PL" dirty="0"/>
            </a:br>
            <a:r>
              <a:rPr lang="pl-PL" sz="2000" i="1" dirty="0"/>
              <a:t>Każdy </a:t>
            </a:r>
            <a:r>
              <a:rPr lang="pl-PL" sz="2000" i="1" dirty="0" err="1"/>
              <a:t>utopek</a:t>
            </a:r>
            <a:r>
              <a:rPr lang="pl-PL" sz="2000" i="1" dirty="0"/>
              <a:t> chodzi w spodniach i kurtce, a na głowie ma kapelusz. Wszystko to jest zielone. Ma duży nos i nigdy nie chodzi w butach.</a:t>
            </a:r>
            <a:endParaRPr lang="en-US" i="1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3834E63-84A2-4ADB-B7A9-B502D4E282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Na początku </a:t>
            </a:r>
            <a:r>
              <a:rPr lang="pl-PL" sz="2400" dirty="0" err="1"/>
              <a:t>utopki</a:t>
            </a:r>
            <a:r>
              <a:rPr lang="pl-PL" sz="2400" dirty="0"/>
              <a:t> nie miały ubrań i chodziły nago. Potem zaczęły ubierać się na zielono i tak zostało. A wiecie czemu </a:t>
            </a:r>
            <a:r>
              <a:rPr lang="pl-PL" sz="2400" dirty="0" err="1"/>
              <a:t>utopki</a:t>
            </a:r>
            <a:r>
              <a:rPr lang="pl-PL" sz="2400" dirty="0"/>
              <a:t> żyją dłużej od ludzi? Bo nie muszą się denerwować, chodzić do pracy, a wszystko co potrzebują znajdą na polu lub w lesie.</a:t>
            </a:r>
            <a:endParaRPr lang="en-US" sz="2400" dirty="0"/>
          </a:p>
        </p:txBody>
      </p:sp>
      <p:pic>
        <p:nvPicPr>
          <p:cNvPr id="4098" name="Picture 2" descr="Podobny obraz">
            <a:extLst>
              <a:ext uri="{FF2B5EF4-FFF2-40B4-BE49-F238E27FC236}">
                <a16:creationId xmlns:a16="http://schemas.microsoft.com/office/drawing/2014/main" id="{052FAF32-330D-4143-ABE4-1B26650EDE9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73524"/>
            <a:ext cx="4448175" cy="260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007192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AD9614-0417-44D8-838E-7863F2C45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SZCZIGA</a:t>
            </a:r>
            <a:br>
              <a:rPr lang="pl-PL" dirty="0"/>
            </a:br>
            <a:r>
              <a:rPr lang="pl-PL" sz="2000" i="1" dirty="0" err="1"/>
              <a:t>Szcziga</a:t>
            </a:r>
            <a:r>
              <a:rPr lang="pl-PL" sz="2000" i="1" dirty="0"/>
              <a:t> napada po nocach ludzi albo zwierzęta domowe. Tnie swym ofiarom skórę i pije krew. Zamiast palców ma długie pazury, noże lub nożyczki.</a:t>
            </a:r>
            <a:endParaRPr lang="en-US" i="1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62F142B-AC18-4594-9D69-32698E5BF1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Jedną ze </a:t>
            </a:r>
            <a:r>
              <a:rPr lang="pl-PL" sz="2400" dirty="0" err="1"/>
              <a:t>zortów</a:t>
            </a:r>
            <a:r>
              <a:rPr lang="pl-PL" sz="2400" dirty="0"/>
              <a:t>, czyli grup śląskich czarownic jest </a:t>
            </a:r>
            <a:r>
              <a:rPr lang="pl-PL" sz="2400" dirty="0" err="1"/>
              <a:t>szcziga</a:t>
            </a:r>
            <a:r>
              <a:rPr lang="pl-PL" sz="2400" dirty="0"/>
              <a:t>. Po czym ją poznać? Chodzi ona byle gdzie po nocach i ma wypalone znamię, czyli nożyczki. </a:t>
            </a:r>
            <a:r>
              <a:rPr lang="pl-PL" sz="2400" dirty="0" err="1"/>
              <a:t>Szcziga</a:t>
            </a:r>
            <a:r>
              <a:rPr lang="pl-PL" sz="2400" dirty="0"/>
              <a:t> pije krew, bo bez niego nie mogła by żyć.</a:t>
            </a:r>
            <a:endParaRPr lang="en-US" sz="2400" dirty="0"/>
          </a:p>
        </p:txBody>
      </p:sp>
      <p:pic>
        <p:nvPicPr>
          <p:cNvPr id="5122" name="Picture 2" descr="Podobny obraz">
            <a:extLst>
              <a:ext uri="{FF2B5EF4-FFF2-40B4-BE49-F238E27FC236}">
                <a16:creationId xmlns:a16="http://schemas.microsoft.com/office/drawing/2014/main" id="{C11E95A7-07BB-4D20-AF11-51AA1ED5FE0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7" y="2286000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835284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0165D0-522D-462B-AD4A-F659DBAE2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POŁEDNICA</a:t>
            </a:r>
            <a:br>
              <a:rPr lang="pl-PL" dirty="0"/>
            </a:br>
            <a:r>
              <a:rPr lang="pl-PL" sz="2000" i="1" dirty="0"/>
              <a:t>Chodzi po polach w samo południe, ale tylko w lato. Ma długie włosy i siedem psów. Kradnie dzieci, straszy ludzi albo śle na nich bóle głowy.</a:t>
            </a:r>
            <a:endParaRPr lang="en-US" i="1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CFF6C99-3003-44E2-9BF3-D6F70BAB2B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 err="1"/>
              <a:t>Połednica</a:t>
            </a:r>
            <a:r>
              <a:rPr lang="pl-PL" sz="2400" dirty="0"/>
              <a:t> ma jeszcze inne nazwy: żytnio baba, </a:t>
            </a:r>
            <a:r>
              <a:rPr lang="pl-PL" sz="2400" dirty="0" err="1"/>
              <a:t>przypolnica</a:t>
            </a:r>
            <a:r>
              <a:rPr lang="pl-PL" sz="2400" dirty="0"/>
              <a:t>, </a:t>
            </a:r>
            <a:r>
              <a:rPr lang="pl-PL" sz="2400" dirty="0" err="1"/>
              <a:t>połednia</a:t>
            </a:r>
            <a:r>
              <a:rPr lang="pl-PL" sz="2400" dirty="0"/>
              <a:t>, biało pani. Jak ma dobry humor, to tylko męczy ludzi pytaniami lub siedzi w zbożu i może tak cały dzień czesać swoje długie włosy. Ale kiedy jest zła to kradnie małe dzieci, straszy ludzi i łamie im kości</a:t>
            </a:r>
            <a:r>
              <a:rPr lang="pl-PL" dirty="0"/>
              <a:t>.</a:t>
            </a:r>
            <a:endParaRPr lang="en-US" dirty="0"/>
          </a:p>
        </p:txBody>
      </p:sp>
      <p:pic>
        <p:nvPicPr>
          <p:cNvPr id="6146" name="Picture 2" descr="Znalezione obrazy dla zapytania połednica">
            <a:extLst>
              <a:ext uri="{FF2B5EF4-FFF2-40B4-BE49-F238E27FC236}">
                <a16:creationId xmlns:a16="http://schemas.microsoft.com/office/drawing/2014/main" id="{FCE66DBF-1486-40F9-9C70-C27DCF76BC4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846" y="2724538"/>
            <a:ext cx="5026090" cy="282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208187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B7014A-9E25-45DE-BBBB-48730C96B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900" dirty="0"/>
              <a:t>MELUZYNA</a:t>
            </a:r>
            <a:br>
              <a:rPr lang="pl-PL" dirty="0"/>
            </a:br>
            <a:r>
              <a:rPr lang="pl-PL" sz="2200" i="1" dirty="0" err="1"/>
              <a:t>Meluzyna</a:t>
            </a:r>
            <a:r>
              <a:rPr lang="pl-PL" sz="2200" i="1" dirty="0"/>
              <a:t> to rodzaj czarownicy, która kiedyś była złą babą. Nie starała się o dziecko, ani o swojego chłopa, przez to diabły porwały ją do piekła</a:t>
            </a:r>
            <a:r>
              <a:rPr lang="pl-PL" sz="2200" dirty="0"/>
              <a:t>.</a:t>
            </a:r>
            <a:br>
              <a:rPr lang="pl-PL" sz="2200" dirty="0"/>
            </a:br>
            <a:br>
              <a:rPr lang="pl-PL" dirty="0"/>
            </a:br>
            <a:br>
              <a:rPr lang="pl-PL" dirty="0"/>
            </a:br>
            <a:endParaRPr lang="en-US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47FB308-0947-4DBA-8283-3E2C5C5D06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Następną </a:t>
            </a:r>
            <a:r>
              <a:rPr lang="pl-PL" sz="2400" dirty="0" err="1"/>
              <a:t>zortą</a:t>
            </a:r>
            <a:r>
              <a:rPr lang="pl-PL" sz="2400" dirty="0"/>
              <a:t> śląskich czarownic są meluzyny. Tak się nazywały wszystkie złe kobiety, które za swą złość zostawały czarownicami. Czasem słychać jak wyją z nieszczęścia. Jak poznać meluzyny? Latają one nago z wiatrem za karę, że za życia się stroiły.</a:t>
            </a:r>
            <a:endParaRPr lang="en-US" sz="2400" dirty="0"/>
          </a:p>
        </p:txBody>
      </p:sp>
      <p:pic>
        <p:nvPicPr>
          <p:cNvPr id="7170" name="Picture 2" descr="Znalezione obrazy dla zapytania czarownica meluzyna">
            <a:extLst>
              <a:ext uri="{FF2B5EF4-FFF2-40B4-BE49-F238E27FC236}">
                <a16:creationId xmlns:a16="http://schemas.microsoft.com/office/drawing/2014/main" id="{F8C768AA-6FC9-41EE-9DDA-23EDAA7415B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724" y="2286000"/>
            <a:ext cx="3689927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8210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zycinanie">
  <a:themeElements>
    <a:clrScheme name="Przycinani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Przycin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ycinani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109</TotalTime>
  <Words>547</Words>
  <Application>Microsoft Office PowerPoint</Application>
  <PresentationFormat>Panoramiczny</PresentationFormat>
  <Paragraphs>16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Calibri</vt:lpstr>
      <vt:lpstr>Franklin Gothic Book</vt:lpstr>
      <vt:lpstr>Przycinanie</vt:lpstr>
      <vt:lpstr>STRASZYDŁA ŚLĄSKIE</vt:lpstr>
      <vt:lpstr>PIECUCH Piecuch rąbie czasami drzewo do pieca, najważniejsze jest to, że pilnuje ognia w piecu i czyści kominy. </vt:lpstr>
      <vt:lpstr>BEBOK Bebok, to straszek, którego poznać po tym, że nosi miech i kostur, zaś szłapy, czyli nogi ma zakończone kopytami.   </vt:lpstr>
      <vt:lpstr>PODCIEP Podciep najchętniej wyciąga dzieci z łóżka i sam wchodzi w to miejsce. Po co? Nie musi wtedy nic robić, a ino leży i je.</vt:lpstr>
      <vt:lpstr>UTOPEK Każdy utopek chodzi w spodniach i kurtce, a na głowie ma kapelusz. Wszystko to jest zielone. Ma duży nos i nigdy nie chodzi w butach.</vt:lpstr>
      <vt:lpstr>SZCZIGA Szcziga napada po nocach ludzi albo zwierzęta domowe. Tnie swym ofiarom skórę i pije krew. Zamiast palców ma długie pazury, noże lub nożyczki.</vt:lpstr>
      <vt:lpstr>POŁEDNICA Chodzi po polach w samo południe, ale tylko w lato. Ma długie włosy i siedem psów. Kradnie dzieci, straszy ludzi albo śle na nich bóle głowy.</vt:lpstr>
      <vt:lpstr>MELUZYNA Meluzyna to rodzaj czarownicy, która kiedyś była złą babą. Nie starała się o dziecko, ani o swojego chłopa, przez to diabły porwały ją do piekła.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Niemiec, Adam</dc:creator>
  <cp:lastModifiedBy>Niemiec, Adam</cp:lastModifiedBy>
  <cp:revision>13</cp:revision>
  <dcterms:created xsi:type="dcterms:W3CDTF">2020-02-03T15:43:24Z</dcterms:created>
  <dcterms:modified xsi:type="dcterms:W3CDTF">2020-02-03T17:41:05Z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313596-dfd8-40b4-8112-c194de5eae3b_Enabled">
    <vt:lpwstr>true</vt:lpwstr>
  </property>
  <property fmtid="{D5CDD505-2E9C-101B-9397-08002B2CF9AE}" pid="3" name="MSIP_Label_81313596-dfd8-40b4-8112-c194de5eae3b_SetDate">
    <vt:lpwstr>2020-02-03T15:43:24Z</vt:lpwstr>
  </property>
  <property fmtid="{D5CDD505-2E9C-101B-9397-08002B2CF9AE}" pid="4" name="MSIP_Label_81313596-dfd8-40b4-8112-c194de5eae3b_Method">
    <vt:lpwstr>Standard</vt:lpwstr>
  </property>
  <property fmtid="{D5CDD505-2E9C-101B-9397-08002B2CF9AE}" pid="5" name="MSIP_Label_81313596-dfd8-40b4-8112-c194de5eae3b_Name">
    <vt:lpwstr>Confidential_0</vt:lpwstr>
  </property>
  <property fmtid="{D5CDD505-2E9C-101B-9397-08002B2CF9AE}" pid="6" name="MSIP_Label_81313596-dfd8-40b4-8112-c194de5eae3b_SiteId">
    <vt:lpwstr>f66fae02-5d36-495b-bfe0-78a6ff9f8e6e</vt:lpwstr>
  </property>
  <property fmtid="{D5CDD505-2E9C-101B-9397-08002B2CF9AE}" pid="7" name="MSIP_Label_81313596-dfd8-40b4-8112-c194de5eae3b_ActionId">
    <vt:lpwstr>bf6b76c7-8913-4b51-9bdf-00007a300725</vt:lpwstr>
  </property>
  <property fmtid="{D5CDD505-2E9C-101B-9397-08002B2CF9AE}" pid="8" name="MSIP_Label_81313596-dfd8-40b4-8112-c194de5eae3b_ContentBits">
    <vt:lpwstr>2</vt:lpwstr>
  </property>
  <property fmtid="{D5CDD505-2E9C-101B-9397-08002B2CF9AE}" pid="9" name="ClassificationContentMarkingFooterLocations">
    <vt:lpwstr>Motyw pakietu Office:8</vt:lpwstr>
  </property>
</Properties>
</file>