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96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Rosarium – Park Śląski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/>
              <a:t>Zdjęcia i prezentację wykonała Zofia Błońska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584399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568222" y="1661375"/>
            <a:ext cx="5782617" cy="333562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588775" y="1690787"/>
            <a:ext cx="5782616" cy="327680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991551" y="1613518"/>
            <a:ext cx="5782617" cy="343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238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57581" y="1571224"/>
            <a:ext cx="5962921" cy="369623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5046" y="1474430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158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944" y="437882"/>
            <a:ext cx="10676586" cy="576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9436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35218" y="1477650"/>
            <a:ext cx="6168983" cy="385762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409126" y="1535706"/>
            <a:ext cx="6124508" cy="374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4142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8496" y="605306"/>
            <a:ext cx="8886422" cy="539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6096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498622" y="1793820"/>
            <a:ext cx="5653828" cy="312225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801153" y="1719331"/>
            <a:ext cx="5653828" cy="327123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175418" y="1719332"/>
            <a:ext cx="5653828" cy="327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0201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83591" y="1486876"/>
            <a:ext cx="6130347" cy="392932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181598" y="1522728"/>
            <a:ext cx="6130346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73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4704" y="553791"/>
            <a:ext cx="9543245" cy="553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0685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02409" y="1922608"/>
            <a:ext cx="5937163" cy="322528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787164" y="1918955"/>
            <a:ext cx="5937161" cy="323259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290550" y="1912514"/>
            <a:ext cx="5937162" cy="324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0232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797" y="656823"/>
            <a:ext cx="9053848" cy="556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4415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596979" y="898299"/>
            <a:ext cx="9015212" cy="507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1309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107582" y="437881"/>
            <a:ext cx="10161431" cy="591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8545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38640" y="2034862"/>
            <a:ext cx="5087158" cy="287199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361384" y="1996229"/>
            <a:ext cx="5087158" cy="294926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671250" y="2060621"/>
            <a:ext cx="5087161" cy="282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8850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210614" y="668087"/>
            <a:ext cx="9375820" cy="55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3604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497627" y="1745323"/>
            <a:ext cx="5486400" cy="33351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685364" y="1787379"/>
            <a:ext cx="5486400" cy="325104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992964" y="1811326"/>
            <a:ext cx="5502498" cy="321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17191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6828" y="862885"/>
            <a:ext cx="8641724" cy="499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31508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891825" y="1500185"/>
            <a:ext cx="6272013" cy="385762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30408" y="1543653"/>
            <a:ext cx="6358948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0223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279" y="605308"/>
            <a:ext cx="10380372" cy="569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3806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197735" y="824245"/>
            <a:ext cx="9285666" cy="521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6892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</TotalTime>
  <Words>10</Words>
  <Application>Microsoft Office PowerPoint</Application>
  <PresentationFormat>Niestandardowy</PresentationFormat>
  <Paragraphs>3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Faseta</vt:lpstr>
      <vt:lpstr>Rosarium – Park Śląski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Rosarium’2020</dc:title>
  <dc:creator>Zofia Błońska</dc:creator>
  <cp:lastModifiedBy>billa@poczta.onet.pl</cp:lastModifiedBy>
  <cp:revision>23</cp:revision>
  <dcterms:created xsi:type="dcterms:W3CDTF">2020-06-22T17:46:09Z</dcterms:created>
  <dcterms:modified xsi:type="dcterms:W3CDTF">2021-06-03T07:02:48Z</dcterms:modified>
</cp:coreProperties>
</file>